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6"/>
  </p:notesMasterIdLst>
  <p:handoutMasterIdLst>
    <p:handoutMasterId r:id="rId27"/>
  </p:handoutMasterIdLst>
  <p:sldIdLst>
    <p:sldId id="285" r:id="rId5"/>
    <p:sldId id="277" r:id="rId6"/>
    <p:sldId id="261" r:id="rId7"/>
    <p:sldId id="301" r:id="rId8"/>
    <p:sldId id="296" r:id="rId9"/>
    <p:sldId id="294" r:id="rId10"/>
    <p:sldId id="299" r:id="rId11"/>
    <p:sldId id="293" r:id="rId12"/>
    <p:sldId id="300" r:id="rId13"/>
    <p:sldId id="298" r:id="rId14"/>
    <p:sldId id="262" r:id="rId15"/>
    <p:sldId id="302" r:id="rId16"/>
    <p:sldId id="308" r:id="rId17"/>
    <p:sldId id="263" r:id="rId18"/>
    <p:sldId id="303" r:id="rId19"/>
    <p:sldId id="304" r:id="rId20"/>
    <p:sldId id="305" r:id="rId21"/>
    <p:sldId id="306" r:id="rId22"/>
    <p:sldId id="307" r:id="rId23"/>
    <p:sldId id="275" r:id="rId24"/>
    <p:sldId id="292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648" userDrawn="1">
          <p15:clr>
            <a:srgbClr val="A4A3A4"/>
          </p15:clr>
        </p15:guide>
        <p15:guide id="2" pos="2664" userDrawn="1">
          <p15:clr>
            <a:srgbClr val="A4A3A4"/>
          </p15:clr>
        </p15:guide>
        <p15:guide id="3" orient="horz" pos="2664" userDrawn="1">
          <p15:clr>
            <a:srgbClr val="A4A3A4"/>
          </p15:clr>
        </p15:guide>
        <p15:guide id="4" orient="horz" pos="326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5515AB3-A8E2-45D3-9ACA-71110FB93115}" v="750" dt="2024-09-25T15:09:50.603"/>
    <p1510:client id="{94AE5AEE-A1E0-49E3-9131-DD624CD98399}" v="1881" dt="2024-09-25T13:01:15.089"/>
    <p1510:client id="{F7CC6DEB-0A4E-DDC2-8261-E3E44F68B361}" v="72" dt="2024-09-25T08:45:24.26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5" d="100"/>
          <a:sy n="55" d="100"/>
        </p:scale>
        <p:origin x="2152" y="36"/>
      </p:cViewPr>
      <p:guideLst>
        <p:guide orient="horz" pos="3648"/>
        <p:guide pos="2664"/>
        <p:guide orient="horz" pos="2664"/>
        <p:guide orient="horz" pos="3264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8D32CE2-6C64-40A5-9DAB-DD3946A432E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0569BD-8C5B-4110-9E60-C359DDF5614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37E1B8-528F-4D87-8EBD-B843BAE2C861}" type="datetimeFigureOut">
              <a:rPr lang="en-US" smtClean="0"/>
              <a:t>9/25/2024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C05E23-8F29-4628-B4F0-7CBCB7658FD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19335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0E576D-777F-42E1-9739-7FD89F404092}" type="datetimeFigureOut">
              <a:rPr lang="en-US" smtClean="0"/>
              <a:t>9/25/2024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4F1A11-BB96-443E-B274-982C61AA7E0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28962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6C2E115-5267-49A0-A702-59745AC649C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04479580-C1B1-4B70-875C-70152944FD5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284355" y="4687178"/>
            <a:ext cx="1598515" cy="1681163"/>
          </a:xfrm>
        </p:spPr>
        <p:txBody>
          <a:bodyPr>
            <a:noAutofit/>
          </a:bodyPr>
          <a:lstStyle>
            <a:lvl1pPr marL="0" indent="0">
              <a:buNone/>
              <a:defRPr sz="155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M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1323CA5D-7F88-4E2C-B2E1-D03E010724B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40172" y="1726672"/>
            <a:ext cx="1253665" cy="1681163"/>
          </a:xfrm>
        </p:spPr>
        <p:txBody>
          <a:bodyPr>
            <a:noAutofit/>
          </a:bodyPr>
          <a:lstStyle>
            <a:lvl1pPr marL="0" indent="0">
              <a:buNone/>
              <a:defRPr sz="155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FDFF095-F8DE-447E-A83F-BD55BD03BEB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03189" y="71740"/>
            <a:ext cx="1253665" cy="1681163"/>
          </a:xfrm>
        </p:spPr>
        <p:txBody>
          <a:bodyPr>
            <a:noAutofit/>
          </a:bodyPr>
          <a:lstStyle>
            <a:lvl1pPr marL="0" indent="0">
              <a:buNone/>
              <a:defRPr sz="155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FA2755C1-A0B6-448A-BE5D-4B492BB7BBE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9693" y="2858632"/>
            <a:ext cx="1253665" cy="1681163"/>
          </a:xfrm>
        </p:spPr>
        <p:txBody>
          <a:bodyPr>
            <a:noAutofit/>
          </a:bodyPr>
          <a:lstStyle>
            <a:lvl1pPr marL="0" indent="0">
              <a:buNone/>
              <a:defRPr sz="155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7F3357-BDC3-43CE-89C0-05F5AB97337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373216" y="3667946"/>
            <a:ext cx="9285382" cy="1277857"/>
          </a:xfrm>
        </p:spPr>
        <p:txBody>
          <a:bodyPr anchor="ctr"/>
          <a:lstStyle>
            <a:lvl1pPr algn="l">
              <a:defRPr sz="6000" cap="all" baseline="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EFD7F6-12F1-44A8-B26F-82773993F16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970418" y="5325276"/>
            <a:ext cx="3677297" cy="682094"/>
          </a:xfrm>
        </p:spPr>
        <p:txBody>
          <a:bodyPr anchor="ctr"/>
          <a:lstStyle>
            <a:lvl1pPr marL="0" indent="0" algn="l">
              <a:buNone/>
              <a:defRPr sz="240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E5B50AA-4BAC-4997-B444-E281DECD0DB4}"/>
              </a:ext>
            </a:extLst>
          </p:cNvPr>
          <p:cNvCxnSpPr>
            <a:cxnSpLocks/>
          </p:cNvCxnSpPr>
          <p:nvPr userDrawn="1"/>
        </p:nvCxnSpPr>
        <p:spPr>
          <a:xfrm>
            <a:off x="4579559" y="5744231"/>
            <a:ext cx="0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2DEC412-0EF3-4D93-AF25-A2D2F5A5093A}"/>
              </a:ext>
            </a:extLst>
          </p:cNvPr>
          <p:cNvCxnSpPr>
            <a:cxnSpLocks/>
          </p:cNvCxnSpPr>
          <p:nvPr userDrawn="1"/>
        </p:nvCxnSpPr>
        <p:spPr>
          <a:xfrm>
            <a:off x="2536371" y="2017985"/>
            <a:ext cx="0" cy="153432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C2836A9-D1F4-4562-B95F-B7BF8F4713B5}"/>
              </a:ext>
            </a:extLst>
          </p:cNvPr>
          <p:cNvCxnSpPr>
            <a:cxnSpLocks/>
          </p:cNvCxnSpPr>
          <p:nvPr userDrawn="1"/>
        </p:nvCxnSpPr>
        <p:spPr>
          <a:xfrm flipH="1">
            <a:off x="4245428" y="5655432"/>
            <a:ext cx="3318888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98361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58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ntent with 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29EDF1B-BFF2-495C-B3B8-4EE6F48140F0}"/>
              </a:ext>
            </a:extLst>
          </p:cNvPr>
          <p:cNvSpPr/>
          <p:nvPr userDrawn="1"/>
        </p:nvSpPr>
        <p:spPr>
          <a:xfrm>
            <a:off x="8412200" y="3195400"/>
            <a:ext cx="2941600" cy="508000"/>
          </a:xfrm>
          <a:prstGeom prst="rect">
            <a:avLst/>
          </a:prstGeom>
          <a:gradFill>
            <a:gsLst>
              <a:gs pos="100000">
                <a:schemeClr val="accent2"/>
              </a:gs>
              <a:gs pos="8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29F2809-C0D4-4624-9BF4-7A5A02FC6504}"/>
              </a:ext>
            </a:extLst>
          </p:cNvPr>
          <p:cNvSpPr/>
          <p:nvPr userDrawn="1"/>
        </p:nvSpPr>
        <p:spPr>
          <a:xfrm>
            <a:off x="1034142" y="3195400"/>
            <a:ext cx="2941600" cy="508000"/>
          </a:xfrm>
          <a:prstGeom prst="rect">
            <a:avLst/>
          </a:prstGeom>
          <a:gradFill>
            <a:gsLst>
              <a:gs pos="100000">
                <a:schemeClr val="accent2"/>
              </a:gs>
              <a:gs pos="8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A38AFF1-A7FF-4F75-9E57-C1827806B34E}"/>
              </a:ext>
            </a:extLst>
          </p:cNvPr>
          <p:cNvSpPr/>
          <p:nvPr userDrawn="1"/>
        </p:nvSpPr>
        <p:spPr>
          <a:xfrm>
            <a:off x="4706975" y="3195400"/>
            <a:ext cx="2941600" cy="508000"/>
          </a:xfrm>
          <a:prstGeom prst="rect">
            <a:avLst/>
          </a:prstGeom>
          <a:gradFill>
            <a:gsLst>
              <a:gs pos="100000">
                <a:schemeClr val="accent2"/>
              </a:gs>
              <a:gs pos="8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7F18567-9326-411F-BA8D-561D58C7DD91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034142" y="3266159"/>
            <a:ext cx="2941600" cy="360000"/>
          </a:xfr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lang="en-US" sz="1800" kern="1200" cap="all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Title 1</a:t>
            </a:r>
            <a:endParaRPr lang="en-ZA" dirty="0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39809F78-EA1B-4C23-A53E-7DE8B4A6AE1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034142" y="4117103"/>
            <a:ext cx="2941600" cy="1141882"/>
          </a:xfrm>
        </p:spPr>
        <p:txBody>
          <a:bodyPr>
            <a:normAutofit/>
          </a:bodyPr>
          <a:lstStyle>
            <a:lvl1pPr marL="0" indent="0" algn="ctr">
              <a:lnSpc>
                <a:spcPct val="150000"/>
              </a:lnSpc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Bullet Description</a:t>
            </a:r>
            <a:endParaRPr lang="en-ZA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4AA3FE14-6E13-47C9-A512-83A96F3DD0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4142" y="1110286"/>
            <a:ext cx="10515600" cy="924808"/>
          </a:xfrm>
        </p:spPr>
        <p:txBody>
          <a:bodyPr lIns="0">
            <a:normAutofit/>
          </a:bodyPr>
          <a:lstStyle>
            <a:lvl1pPr>
              <a:defRPr lang="en-US" sz="28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D83A9ED-5F19-4646-ADCE-C829C97154DC}"/>
              </a:ext>
            </a:extLst>
          </p:cNvPr>
          <p:cNvCxnSpPr>
            <a:cxnSpLocks/>
          </p:cNvCxnSpPr>
          <p:nvPr userDrawn="1"/>
        </p:nvCxnSpPr>
        <p:spPr>
          <a:xfrm>
            <a:off x="1121228" y="0"/>
            <a:ext cx="0" cy="1110286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6187F4BE-3AD3-4857-B0A9-A9285E52D819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706975" y="3266159"/>
            <a:ext cx="2941600" cy="360000"/>
          </a:xfr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lang="en-US" sz="1800" kern="1200" cap="all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Title 2</a:t>
            </a:r>
            <a:endParaRPr lang="en-ZA"/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5F81158B-DA52-484D-8105-92B77E4DC466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706975" y="4117103"/>
            <a:ext cx="2941600" cy="1141882"/>
          </a:xfrm>
        </p:spPr>
        <p:txBody>
          <a:bodyPr>
            <a:normAutofit/>
          </a:bodyPr>
          <a:lstStyle>
            <a:lvl1pPr marL="0" indent="0" algn="ctr">
              <a:lnSpc>
                <a:spcPct val="150000"/>
              </a:lnSpc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Bullet Description</a:t>
            </a:r>
            <a:endParaRPr lang="en-ZA"/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9AFDDE4E-007E-431B-937C-1B26959515F6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8412200" y="3266159"/>
            <a:ext cx="2941600" cy="360000"/>
          </a:xfr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lang="en-US" sz="1800" kern="1200" cap="all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Title 3</a:t>
            </a:r>
            <a:endParaRPr lang="en-ZA"/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3B096111-A95B-402E-B431-43D852C9E2AD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8412200" y="4117103"/>
            <a:ext cx="2941600" cy="1141882"/>
          </a:xfrm>
        </p:spPr>
        <p:txBody>
          <a:bodyPr>
            <a:normAutofit/>
          </a:bodyPr>
          <a:lstStyle>
            <a:lvl1pPr marL="0" indent="0" algn="ctr">
              <a:lnSpc>
                <a:spcPct val="150000"/>
              </a:lnSpc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Bullet Description</a:t>
            </a:r>
            <a:endParaRPr lang="en-ZA"/>
          </a:p>
        </p:txBody>
      </p:sp>
      <p:sp>
        <p:nvSpPr>
          <p:cNvPr id="18" name="Date Placeholder 2">
            <a:extLst>
              <a:ext uri="{FF2B5EF4-FFF2-40B4-BE49-F238E27FC236}">
                <a16:creationId xmlns:a16="http://schemas.microsoft.com/office/drawing/2014/main" id="{7EDA1598-95B9-4907-B9B9-46A0B9ACC8DA}"/>
              </a:ext>
            </a:extLst>
          </p:cNvPr>
          <p:cNvSpPr>
            <a:spLocks noGrp="1"/>
          </p:cNvSpPr>
          <p:nvPr>
            <p:ph type="dt" sz="half" idx="2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/>
              <a:t>1/7/20XX</a:t>
            </a:r>
            <a:endParaRPr lang="en-US" dirty="0"/>
          </a:p>
        </p:txBody>
      </p:sp>
      <p:sp>
        <p:nvSpPr>
          <p:cNvPr id="19" name="Footer Placeholder 3">
            <a:extLst>
              <a:ext uri="{FF2B5EF4-FFF2-40B4-BE49-F238E27FC236}">
                <a16:creationId xmlns:a16="http://schemas.microsoft.com/office/drawing/2014/main" id="{63AF9C34-CC92-4EDC-9D5F-1FABCEB87400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/>
              <a:t>Pitch deck</a:t>
            </a:r>
          </a:p>
        </p:txBody>
      </p:sp>
      <p:sp>
        <p:nvSpPr>
          <p:cNvPr id="20" name="Slide Number Placeholder 4">
            <a:extLst>
              <a:ext uri="{FF2B5EF4-FFF2-40B4-BE49-F238E27FC236}">
                <a16:creationId xmlns:a16="http://schemas.microsoft.com/office/drawing/2014/main" id="{EAEA54FD-376F-4285-9684-F9DFDE0B4727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03677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3744A1FD-A0F1-401C-BB06-4ACCF6AA058F}"/>
              </a:ext>
            </a:extLst>
          </p:cNvPr>
          <p:cNvSpPr/>
          <p:nvPr userDrawn="1"/>
        </p:nvSpPr>
        <p:spPr>
          <a:xfrm>
            <a:off x="0" y="2"/>
            <a:ext cx="5288281" cy="6858001"/>
          </a:xfrm>
          <a:custGeom>
            <a:avLst/>
            <a:gdLst>
              <a:gd name="connsiteX0" fmla="*/ 0 w 5288281"/>
              <a:gd name="connsiteY0" fmla="*/ 0 h 6858001"/>
              <a:gd name="connsiteX1" fmla="*/ 1707378 w 5288281"/>
              <a:gd name="connsiteY1" fmla="*/ 0 h 6858001"/>
              <a:gd name="connsiteX2" fmla="*/ 1707378 w 5288281"/>
              <a:gd name="connsiteY2" fmla="*/ 1511096 h 6858001"/>
              <a:gd name="connsiteX3" fmla="*/ 5288281 w 5288281"/>
              <a:gd name="connsiteY3" fmla="*/ 1511096 h 6858001"/>
              <a:gd name="connsiteX4" fmla="*/ 5288281 w 5288281"/>
              <a:gd name="connsiteY4" fmla="*/ 3253159 h 6858001"/>
              <a:gd name="connsiteX5" fmla="*/ 1707378 w 5288281"/>
              <a:gd name="connsiteY5" fmla="*/ 3253159 h 6858001"/>
              <a:gd name="connsiteX6" fmla="*/ 1707378 w 5288281"/>
              <a:gd name="connsiteY6" fmla="*/ 5115860 h 6858001"/>
              <a:gd name="connsiteX7" fmla="*/ 5272034 w 5288281"/>
              <a:gd name="connsiteY7" fmla="*/ 5115860 h 6858001"/>
              <a:gd name="connsiteX8" fmla="*/ 5272034 w 5288281"/>
              <a:gd name="connsiteY8" fmla="*/ 6858001 h 6858001"/>
              <a:gd name="connsiteX9" fmla="*/ 0 w 5288281"/>
              <a:gd name="connsiteY9" fmla="*/ 6858001 h 6858001"/>
              <a:gd name="connsiteX10" fmla="*/ 0 w 5288281"/>
              <a:gd name="connsiteY10" fmla="*/ 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288281" h="6858001">
                <a:moveTo>
                  <a:pt x="0" y="0"/>
                </a:moveTo>
                <a:lnTo>
                  <a:pt x="1707378" y="0"/>
                </a:lnTo>
                <a:lnTo>
                  <a:pt x="1707378" y="1511096"/>
                </a:lnTo>
                <a:lnTo>
                  <a:pt x="5288281" y="1511096"/>
                </a:lnTo>
                <a:lnTo>
                  <a:pt x="5288281" y="3253159"/>
                </a:lnTo>
                <a:lnTo>
                  <a:pt x="1707378" y="3253159"/>
                </a:lnTo>
                <a:lnTo>
                  <a:pt x="1707378" y="5115860"/>
                </a:lnTo>
                <a:lnTo>
                  <a:pt x="5272034" y="5115860"/>
                </a:lnTo>
                <a:lnTo>
                  <a:pt x="5272034" y="6858001"/>
                </a:lnTo>
                <a:lnTo>
                  <a:pt x="0" y="6858001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chemeClr val="accent2"/>
              </a:gs>
              <a:gs pos="8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/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B2DB8B03-EE62-48FF-8583-59DFBBEDA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3720" y="1419438"/>
            <a:ext cx="4450080" cy="924808"/>
          </a:xfrm>
        </p:spPr>
        <p:txBody>
          <a:bodyPr lIns="0" anchor="t">
            <a:normAutofit/>
          </a:bodyPr>
          <a:lstStyle>
            <a:lvl1pPr>
              <a:defRPr lang="en-US" sz="28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3" name="Text Placeholder 8">
            <a:extLst>
              <a:ext uri="{FF2B5EF4-FFF2-40B4-BE49-F238E27FC236}">
                <a16:creationId xmlns:a16="http://schemas.microsoft.com/office/drawing/2014/main" id="{EAF98237-032C-4FA5-B76D-C29FB5F6FF7B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366082" y="3009550"/>
            <a:ext cx="1254314" cy="360000"/>
          </a:xfrm>
        </p:spPr>
        <p:txBody>
          <a:bodyPr anchor="ctr"/>
          <a:lstStyle>
            <a:lvl1pPr marL="0" indent="0" algn="l">
              <a:buFont typeface="Arial" panose="020B0604020202020204" pitchFamily="34" charset="0"/>
              <a:buNone/>
              <a:defRPr lang="en-US" sz="18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Bullet 1</a:t>
            </a:r>
            <a:endParaRPr lang="en-ZA"/>
          </a:p>
        </p:txBody>
      </p:sp>
      <p:sp>
        <p:nvSpPr>
          <p:cNvPr id="34" name="Text Placeholder 8">
            <a:extLst>
              <a:ext uri="{FF2B5EF4-FFF2-40B4-BE49-F238E27FC236}">
                <a16:creationId xmlns:a16="http://schemas.microsoft.com/office/drawing/2014/main" id="{44353DAE-0553-4AB4-8929-C4F0C1424E10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366082" y="4017086"/>
            <a:ext cx="1254314" cy="360000"/>
          </a:xfrm>
        </p:spPr>
        <p:txBody>
          <a:bodyPr anchor="ctr"/>
          <a:lstStyle>
            <a:lvl1pPr marL="0" indent="0" algn="l">
              <a:buFont typeface="Arial" panose="020B0604020202020204" pitchFamily="34" charset="0"/>
              <a:buNone/>
              <a:defRPr lang="en-US" sz="18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Bullet 1</a:t>
            </a:r>
            <a:endParaRPr lang="en-ZA"/>
          </a:p>
        </p:txBody>
      </p:sp>
      <p:sp>
        <p:nvSpPr>
          <p:cNvPr id="35" name="Text Placeholder 8">
            <a:extLst>
              <a:ext uri="{FF2B5EF4-FFF2-40B4-BE49-F238E27FC236}">
                <a16:creationId xmlns:a16="http://schemas.microsoft.com/office/drawing/2014/main" id="{9651CB4B-B007-4E99-9371-20279E8FF7BF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366082" y="4957948"/>
            <a:ext cx="1254314" cy="360000"/>
          </a:xfrm>
        </p:spPr>
        <p:txBody>
          <a:bodyPr anchor="ctr"/>
          <a:lstStyle>
            <a:lvl1pPr marL="0" indent="0" algn="l">
              <a:buFont typeface="Arial" panose="020B0604020202020204" pitchFamily="34" charset="0"/>
              <a:buNone/>
              <a:defRPr lang="en-US" sz="18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Bullet 1</a:t>
            </a:r>
            <a:endParaRPr lang="en-ZA"/>
          </a:p>
        </p:txBody>
      </p:sp>
      <p:sp>
        <p:nvSpPr>
          <p:cNvPr id="36" name="Text Placeholder 8">
            <a:extLst>
              <a:ext uri="{FF2B5EF4-FFF2-40B4-BE49-F238E27FC236}">
                <a16:creationId xmlns:a16="http://schemas.microsoft.com/office/drawing/2014/main" id="{C0437717-0C1B-4589-AEF7-D8E934F4119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903720" y="2816574"/>
            <a:ext cx="561421" cy="627254"/>
          </a:xfrm>
        </p:spPr>
        <p:txBody>
          <a:bodyPr anchor="ctr">
            <a:noAutofit/>
          </a:bodyPr>
          <a:lstStyle>
            <a:lvl1pPr marL="0" indent="0" algn="l">
              <a:buFont typeface="Arial" panose="020B0604020202020204" pitchFamily="34" charset="0"/>
              <a:buNone/>
              <a:defRPr lang="en-US" sz="4400" b="1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#</a:t>
            </a:r>
            <a:endParaRPr lang="en-ZA"/>
          </a:p>
        </p:txBody>
      </p:sp>
      <p:sp>
        <p:nvSpPr>
          <p:cNvPr id="39" name="Text Placeholder 8">
            <a:extLst>
              <a:ext uri="{FF2B5EF4-FFF2-40B4-BE49-F238E27FC236}">
                <a16:creationId xmlns:a16="http://schemas.microsoft.com/office/drawing/2014/main" id="{BE01B6B4-5A67-4429-A312-A531EC3BF427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903720" y="3805802"/>
            <a:ext cx="561421" cy="627254"/>
          </a:xfrm>
        </p:spPr>
        <p:txBody>
          <a:bodyPr anchor="ctr">
            <a:noAutofit/>
          </a:bodyPr>
          <a:lstStyle>
            <a:lvl1pPr marL="0" indent="0" algn="l">
              <a:buFont typeface="Arial" panose="020B0604020202020204" pitchFamily="34" charset="0"/>
              <a:buNone/>
              <a:defRPr lang="en-US" sz="4400" b="1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#</a:t>
            </a:r>
            <a:endParaRPr lang="en-ZA"/>
          </a:p>
        </p:txBody>
      </p:sp>
      <p:sp>
        <p:nvSpPr>
          <p:cNvPr id="40" name="Text Placeholder 8">
            <a:extLst>
              <a:ext uri="{FF2B5EF4-FFF2-40B4-BE49-F238E27FC236}">
                <a16:creationId xmlns:a16="http://schemas.microsoft.com/office/drawing/2014/main" id="{1673722D-82CF-4D94-9D83-D95A8DE5ACEA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903721" y="4795030"/>
            <a:ext cx="561421" cy="627254"/>
          </a:xfrm>
        </p:spPr>
        <p:txBody>
          <a:bodyPr anchor="ctr">
            <a:noAutofit/>
          </a:bodyPr>
          <a:lstStyle>
            <a:lvl1pPr marL="0" indent="0" algn="l">
              <a:buFont typeface="Arial" panose="020B0604020202020204" pitchFamily="34" charset="0"/>
              <a:buNone/>
              <a:defRPr lang="en-US" sz="4400" b="1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#</a:t>
            </a:r>
            <a:endParaRPr lang="en-ZA"/>
          </a:p>
        </p:txBody>
      </p:sp>
      <p:sp>
        <p:nvSpPr>
          <p:cNvPr id="41" name="Text Placeholder 18">
            <a:extLst>
              <a:ext uri="{FF2B5EF4-FFF2-40B4-BE49-F238E27FC236}">
                <a16:creationId xmlns:a16="http://schemas.microsoft.com/office/drawing/2014/main" id="{05767D4F-E20C-4F37-B411-A7F221B6A85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629106" y="3058998"/>
            <a:ext cx="2427514" cy="715169"/>
          </a:xfrm>
        </p:spPr>
        <p:txBody>
          <a:bodyPr lIns="0" anchor="t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42" name="Text Placeholder 18">
            <a:extLst>
              <a:ext uri="{FF2B5EF4-FFF2-40B4-BE49-F238E27FC236}">
                <a16:creationId xmlns:a16="http://schemas.microsoft.com/office/drawing/2014/main" id="{BB90A96A-A614-41C0-9759-F6C15AE6806E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8629106" y="4069174"/>
            <a:ext cx="2427514" cy="715169"/>
          </a:xfrm>
        </p:spPr>
        <p:txBody>
          <a:bodyPr lIns="0" anchor="t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43" name="Text Placeholder 18">
            <a:extLst>
              <a:ext uri="{FF2B5EF4-FFF2-40B4-BE49-F238E27FC236}">
                <a16:creationId xmlns:a16="http://schemas.microsoft.com/office/drawing/2014/main" id="{983AE7FC-57B1-4AB3-8EAA-A85904DBBE97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8629106" y="5011206"/>
            <a:ext cx="2427514" cy="715169"/>
          </a:xfrm>
        </p:spPr>
        <p:txBody>
          <a:bodyPr lIns="0" anchor="t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5" name="Date Placeholder 1">
            <a:extLst>
              <a:ext uri="{FF2B5EF4-FFF2-40B4-BE49-F238E27FC236}">
                <a16:creationId xmlns:a16="http://schemas.microsoft.com/office/drawing/2014/main" id="{8AECD175-60EB-459F-BA4C-8E4DE7BC01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1/7/20XX</a:t>
            </a:r>
            <a:endParaRPr lang="en-US" dirty="0"/>
          </a:p>
        </p:txBody>
      </p:sp>
      <p:sp>
        <p:nvSpPr>
          <p:cNvPr id="16" name="Footer Placeholder 2">
            <a:extLst>
              <a:ext uri="{FF2B5EF4-FFF2-40B4-BE49-F238E27FC236}">
                <a16:creationId xmlns:a16="http://schemas.microsoft.com/office/drawing/2014/main" id="{2180FF4C-4A98-4E30-B414-026CEECAE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/>
              <a:t>Pitch deck</a:t>
            </a:r>
          </a:p>
        </p:txBody>
      </p:sp>
      <p:sp>
        <p:nvSpPr>
          <p:cNvPr id="17" name="Slide Number Placeholder 7">
            <a:extLst>
              <a:ext uri="{FF2B5EF4-FFF2-40B4-BE49-F238E27FC236}">
                <a16:creationId xmlns:a16="http://schemas.microsoft.com/office/drawing/2014/main" id="{9498BBC0-E864-44E0-8C60-D13DC062B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FF96520-E4CE-4EAD-8ABF-1D2297D6B3A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13106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0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pic 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1FBFD526-F385-422D-A7A7-BCE72D8141B2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0" y="3"/>
            <a:ext cx="5288281" cy="6857999"/>
          </a:xfrm>
          <a:custGeom>
            <a:avLst/>
            <a:gdLst>
              <a:gd name="connsiteX0" fmla="*/ 0 w 5288281"/>
              <a:gd name="connsiteY0" fmla="*/ 0 h 6857999"/>
              <a:gd name="connsiteX1" fmla="*/ 1707378 w 5288281"/>
              <a:gd name="connsiteY1" fmla="*/ 0 h 6857999"/>
              <a:gd name="connsiteX2" fmla="*/ 1707378 w 5288281"/>
              <a:gd name="connsiteY2" fmla="*/ 1511096 h 6857999"/>
              <a:gd name="connsiteX3" fmla="*/ 5288281 w 5288281"/>
              <a:gd name="connsiteY3" fmla="*/ 1511096 h 6857999"/>
              <a:gd name="connsiteX4" fmla="*/ 5288281 w 5288281"/>
              <a:gd name="connsiteY4" fmla="*/ 3253159 h 6857999"/>
              <a:gd name="connsiteX5" fmla="*/ 1707378 w 5288281"/>
              <a:gd name="connsiteY5" fmla="*/ 3253159 h 6857999"/>
              <a:gd name="connsiteX6" fmla="*/ 1707378 w 5288281"/>
              <a:gd name="connsiteY6" fmla="*/ 5115860 h 6857999"/>
              <a:gd name="connsiteX7" fmla="*/ 5272034 w 5288281"/>
              <a:gd name="connsiteY7" fmla="*/ 5115860 h 6857999"/>
              <a:gd name="connsiteX8" fmla="*/ 5272034 w 5288281"/>
              <a:gd name="connsiteY8" fmla="*/ 6857999 h 6857999"/>
              <a:gd name="connsiteX9" fmla="*/ 0 w 5288281"/>
              <a:gd name="connsiteY9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288281" h="6857999">
                <a:moveTo>
                  <a:pt x="0" y="0"/>
                </a:moveTo>
                <a:lnTo>
                  <a:pt x="1707378" y="0"/>
                </a:lnTo>
                <a:lnTo>
                  <a:pt x="1707378" y="1511096"/>
                </a:lnTo>
                <a:lnTo>
                  <a:pt x="5288281" y="1511096"/>
                </a:lnTo>
                <a:lnTo>
                  <a:pt x="5288281" y="3253159"/>
                </a:lnTo>
                <a:lnTo>
                  <a:pt x="1707378" y="3253159"/>
                </a:lnTo>
                <a:lnTo>
                  <a:pt x="1707378" y="5115860"/>
                </a:lnTo>
                <a:lnTo>
                  <a:pt x="5272034" y="5115860"/>
                </a:lnTo>
                <a:lnTo>
                  <a:pt x="5272034" y="6857999"/>
                </a:lnTo>
                <a:lnTo>
                  <a:pt x="0" y="6857999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B2DB8B03-EE62-48FF-8583-59DFBBEDA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3720" y="1419438"/>
            <a:ext cx="4450080" cy="924808"/>
          </a:xfrm>
        </p:spPr>
        <p:txBody>
          <a:bodyPr lIns="0" anchor="t">
            <a:normAutofit/>
          </a:bodyPr>
          <a:lstStyle>
            <a:lvl1pPr>
              <a:defRPr lang="en-US" sz="28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3" name="Text Placeholder 8">
            <a:extLst>
              <a:ext uri="{FF2B5EF4-FFF2-40B4-BE49-F238E27FC236}">
                <a16:creationId xmlns:a16="http://schemas.microsoft.com/office/drawing/2014/main" id="{EAF98237-032C-4FA5-B76D-C29FB5F6FF7B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366082" y="3009550"/>
            <a:ext cx="1254314" cy="360000"/>
          </a:xfrm>
        </p:spPr>
        <p:txBody>
          <a:bodyPr anchor="ctr"/>
          <a:lstStyle>
            <a:lvl1pPr marL="0" indent="0" algn="l">
              <a:buFont typeface="Arial" panose="020B0604020202020204" pitchFamily="34" charset="0"/>
              <a:buNone/>
              <a:defRPr lang="en-US" sz="18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Bullet 1</a:t>
            </a:r>
            <a:endParaRPr lang="en-ZA"/>
          </a:p>
        </p:txBody>
      </p:sp>
      <p:sp>
        <p:nvSpPr>
          <p:cNvPr id="34" name="Text Placeholder 8">
            <a:extLst>
              <a:ext uri="{FF2B5EF4-FFF2-40B4-BE49-F238E27FC236}">
                <a16:creationId xmlns:a16="http://schemas.microsoft.com/office/drawing/2014/main" id="{44353DAE-0553-4AB4-8929-C4F0C1424E10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366082" y="4017086"/>
            <a:ext cx="1254314" cy="360000"/>
          </a:xfrm>
        </p:spPr>
        <p:txBody>
          <a:bodyPr anchor="ctr"/>
          <a:lstStyle>
            <a:lvl1pPr marL="0" indent="0" algn="l">
              <a:buFont typeface="Arial" panose="020B0604020202020204" pitchFamily="34" charset="0"/>
              <a:buNone/>
              <a:defRPr lang="en-US" sz="18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Bullet 1</a:t>
            </a:r>
            <a:endParaRPr lang="en-ZA"/>
          </a:p>
        </p:txBody>
      </p:sp>
      <p:sp>
        <p:nvSpPr>
          <p:cNvPr id="35" name="Text Placeholder 8">
            <a:extLst>
              <a:ext uri="{FF2B5EF4-FFF2-40B4-BE49-F238E27FC236}">
                <a16:creationId xmlns:a16="http://schemas.microsoft.com/office/drawing/2014/main" id="{9651CB4B-B007-4E99-9371-20279E8FF7BF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366082" y="4957948"/>
            <a:ext cx="1254314" cy="360000"/>
          </a:xfrm>
        </p:spPr>
        <p:txBody>
          <a:bodyPr anchor="ctr"/>
          <a:lstStyle>
            <a:lvl1pPr marL="0" indent="0" algn="l">
              <a:buFont typeface="Arial" panose="020B0604020202020204" pitchFamily="34" charset="0"/>
              <a:buNone/>
              <a:defRPr lang="en-US" sz="18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Bullet 1</a:t>
            </a:r>
            <a:endParaRPr lang="en-ZA"/>
          </a:p>
        </p:txBody>
      </p:sp>
      <p:sp>
        <p:nvSpPr>
          <p:cNvPr id="36" name="Text Placeholder 8">
            <a:extLst>
              <a:ext uri="{FF2B5EF4-FFF2-40B4-BE49-F238E27FC236}">
                <a16:creationId xmlns:a16="http://schemas.microsoft.com/office/drawing/2014/main" id="{C0437717-0C1B-4589-AEF7-D8E934F4119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903720" y="2816574"/>
            <a:ext cx="561421" cy="627254"/>
          </a:xfrm>
        </p:spPr>
        <p:txBody>
          <a:bodyPr anchor="ctr">
            <a:noAutofit/>
          </a:bodyPr>
          <a:lstStyle>
            <a:lvl1pPr marL="0" indent="0" algn="l">
              <a:buFont typeface="Arial" panose="020B0604020202020204" pitchFamily="34" charset="0"/>
              <a:buNone/>
              <a:defRPr lang="en-US" sz="4400" b="1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#</a:t>
            </a:r>
            <a:endParaRPr lang="en-ZA"/>
          </a:p>
        </p:txBody>
      </p:sp>
      <p:sp>
        <p:nvSpPr>
          <p:cNvPr id="39" name="Text Placeholder 8">
            <a:extLst>
              <a:ext uri="{FF2B5EF4-FFF2-40B4-BE49-F238E27FC236}">
                <a16:creationId xmlns:a16="http://schemas.microsoft.com/office/drawing/2014/main" id="{BE01B6B4-5A67-4429-A312-A531EC3BF427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903720" y="3805802"/>
            <a:ext cx="561421" cy="627254"/>
          </a:xfrm>
        </p:spPr>
        <p:txBody>
          <a:bodyPr anchor="ctr">
            <a:noAutofit/>
          </a:bodyPr>
          <a:lstStyle>
            <a:lvl1pPr marL="0" indent="0" algn="l">
              <a:buFont typeface="Arial" panose="020B0604020202020204" pitchFamily="34" charset="0"/>
              <a:buNone/>
              <a:defRPr lang="en-US" sz="4400" b="1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#</a:t>
            </a:r>
            <a:endParaRPr lang="en-ZA"/>
          </a:p>
        </p:txBody>
      </p:sp>
      <p:sp>
        <p:nvSpPr>
          <p:cNvPr id="40" name="Text Placeholder 8">
            <a:extLst>
              <a:ext uri="{FF2B5EF4-FFF2-40B4-BE49-F238E27FC236}">
                <a16:creationId xmlns:a16="http://schemas.microsoft.com/office/drawing/2014/main" id="{1673722D-82CF-4D94-9D83-D95A8DE5ACEA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903721" y="4795030"/>
            <a:ext cx="561421" cy="627254"/>
          </a:xfrm>
        </p:spPr>
        <p:txBody>
          <a:bodyPr anchor="ctr">
            <a:noAutofit/>
          </a:bodyPr>
          <a:lstStyle>
            <a:lvl1pPr marL="0" indent="0" algn="l">
              <a:buFont typeface="Arial" panose="020B0604020202020204" pitchFamily="34" charset="0"/>
              <a:buNone/>
              <a:defRPr lang="en-US" sz="4400" b="1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#</a:t>
            </a:r>
            <a:endParaRPr lang="en-ZA"/>
          </a:p>
        </p:txBody>
      </p:sp>
      <p:sp>
        <p:nvSpPr>
          <p:cNvPr id="41" name="Text Placeholder 18">
            <a:extLst>
              <a:ext uri="{FF2B5EF4-FFF2-40B4-BE49-F238E27FC236}">
                <a16:creationId xmlns:a16="http://schemas.microsoft.com/office/drawing/2014/main" id="{05767D4F-E20C-4F37-B411-A7F221B6A85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629106" y="3074238"/>
            <a:ext cx="2427514" cy="715169"/>
          </a:xfrm>
        </p:spPr>
        <p:txBody>
          <a:bodyPr lIns="0" anchor="t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42" name="Text Placeholder 18">
            <a:extLst>
              <a:ext uri="{FF2B5EF4-FFF2-40B4-BE49-F238E27FC236}">
                <a16:creationId xmlns:a16="http://schemas.microsoft.com/office/drawing/2014/main" id="{BB90A96A-A614-41C0-9759-F6C15AE6806E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8629106" y="4074889"/>
            <a:ext cx="2427514" cy="715169"/>
          </a:xfrm>
        </p:spPr>
        <p:txBody>
          <a:bodyPr lIns="0" anchor="t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43" name="Text Placeholder 18">
            <a:extLst>
              <a:ext uri="{FF2B5EF4-FFF2-40B4-BE49-F238E27FC236}">
                <a16:creationId xmlns:a16="http://schemas.microsoft.com/office/drawing/2014/main" id="{983AE7FC-57B1-4AB3-8EAA-A85904DBBE97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8629106" y="5016921"/>
            <a:ext cx="2427514" cy="715169"/>
          </a:xfrm>
        </p:spPr>
        <p:txBody>
          <a:bodyPr lIns="0" anchor="t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5" name="Date Placeholder 1">
            <a:extLst>
              <a:ext uri="{FF2B5EF4-FFF2-40B4-BE49-F238E27FC236}">
                <a16:creationId xmlns:a16="http://schemas.microsoft.com/office/drawing/2014/main" id="{8AECD175-60EB-459F-BA4C-8E4DE7BC01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1/7/20XX</a:t>
            </a:r>
            <a:endParaRPr lang="en-US" dirty="0"/>
          </a:p>
        </p:txBody>
      </p:sp>
      <p:sp>
        <p:nvSpPr>
          <p:cNvPr id="16" name="Footer Placeholder 2">
            <a:extLst>
              <a:ext uri="{FF2B5EF4-FFF2-40B4-BE49-F238E27FC236}">
                <a16:creationId xmlns:a16="http://schemas.microsoft.com/office/drawing/2014/main" id="{2180FF4C-4A98-4E30-B414-026CEECAE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/>
              <a:t>Pitch deck</a:t>
            </a:r>
          </a:p>
        </p:txBody>
      </p:sp>
      <p:sp>
        <p:nvSpPr>
          <p:cNvPr id="17" name="Slide Number Placeholder 7">
            <a:extLst>
              <a:ext uri="{FF2B5EF4-FFF2-40B4-BE49-F238E27FC236}">
                <a16:creationId xmlns:a16="http://schemas.microsoft.com/office/drawing/2014/main" id="{9498BBC0-E864-44E0-8C60-D13DC062B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FF96520-E4CE-4EAD-8ABF-1D2297D6B3A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12908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0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24F48E-4E21-421F-A044-1D5C607BF7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3429000"/>
            <a:ext cx="4114797" cy="2747962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200"/>
            </a:lvl1pPr>
            <a:lvl2pPr marL="457200" indent="0">
              <a:lnSpc>
                <a:spcPct val="150000"/>
              </a:lnSpc>
              <a:buNone/>
              <a:defRPr sz="1200"/>
            </a:lvl2pPr>
            <a:lvl3pPr marL="914400" indent="0">
              <a:lnSpc>
                <a:spcPct val="150000"/>
              </a:lnSpc>
              <a:buNone/>
              <a:defRPr sz="1200"/>
            </a:lvl3pPr>
            <a:lvl4pPr marL="1371600" indent="0">
              <a:lnSpc>
                <a:spcPct val="150000"/>
              </a:lnSpc>
              <a:buNone/>
              <a:defRPr sz="1200"/>
            </a:lvl4pPr>
            <a:lvl5pPr marL="1828800" indent="0">
              <a:lnSpc>
                <a:spcPct val="150000"/>
              </a:lnSpc>
              <a:buNone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C70E23-CF91-4792-9B98-182E6804BB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239003" y="3429000"/>
            <a:ext cx="4114797" cy="2747962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200"/>
            </a:lvl1pPr>
            <a:lvl2pPr marL="457200" indent="0">
              <a:lnSpc>
                <a:spcPct val="150000"/>
              </a:lnSpc>
              <a:buNone/>
              <a:defRPr sz="1200"/>
            </a:lvl2pPr>
            <a:lvl3pPr marL="914400" indent="0">
              <a:lnSpc>
                <a:spcPct val="150000"/>
              </a:lnSpc>
              <a:buNone/>
              <a:defRPr sz="1200"/>
            </a:lvl3pPr>
            <a:lvl4pPr marL="1371600" indent="0">
              <a:lnSpc>
                <a:spcPct val="150000"/>
              </a:lnSpc>
              <a:buNone/>
              <a:defRPr sz="1200"/>
            </a:lvl4pPr>
            <a:lvl5pPr marL="1828800" indent="0">
              <a:lnSpc>
                <a:spcPct val="150000"/>
              </a:lnSpc>
              <a:buNone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5A2875-2896-4182-BA30-FB502AC980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1/7/20XX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72769E-89D2-4868-B2CF-A0759A62C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77500" y="6356350"/>
            <a:ext cx="876300" cy="365125"/>
          </a:xfrm>
        </p:spPr>
        <p:txBody>
          <a:bodyPr/>
          <a:lstStyle/>
          <a:p>
            <a:fld id="{9FF96520-E4CE-4EAD-8ABF-1D2297D6B3A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0011F19-A2C9-4F67-A7F1-592B85FFB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4142" y="670094"/>
            <a:ext cx="10134601" cy="924808"/>
          </a:xfrm>
        </p:spPr>
        <p:txBody>
          <a:bodyPr lIns="0">
            <a:normAutofit/>
          </a:bodyPr>
          <a:lstStyle>
            <a:lvl1pPr algn="ctr">
              <a:defRPr lang="en-US" sz="28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7C8CFDC-095C-4312-A01D-7430D1FEAA6F}"/>
              </a:ext>
            </a:extLst>
          </p:cNvPr>
          <p:cNvCxnSpPr>
            <a:cxnSpLocks/>
          </p:cNvCxnSpPr>
          <p:nvPr userDrawn="1"/>
        </p:nvCxnSpPr>
        <p:spPr>
          <a:xfrm>
            <a:off x="6096000" y="2603500"/>
            <a:ext cx="0" cy="42545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6DE385DE-9334-4CED-AD7E-F63A320B0512}"/>
              </a:ext>
            </a:extLst>
          </p:cNvPr>
          <p:cNvSpPr/>
          <p:nvPr userDrawn="1"/>
        </p:nvSpPr>
        <p:spPr>
          <a:xfrm>
            <a:off x="0" y="2324100"/>
            <a:ext cx="12192000" cy="633411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211839B3-0E6A-4750-8862-3A55B0FEF98F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838201" y="2413000"/>
            <a:ext cx="4114795" cy="493710"/>
          </a:xfrm>
        </p:spPr>
        <p:txBody>
          <a:bodyPr anchor="ctr">
            <a:normAutofit/>
          </a:bodyPr>
          <a:lstStyle>
            <a:lvl1pPr marL="0" indent="0" algn="ctr">
              <a:buNone/>
              <a:defRPr lang="en-US" sz="1800" kern="1200" cap="all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E72DA832-BD58-447B-A20E-EA3A7F4EAFF0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7239003" y="2413000"/>
            <a:ext cx="4114797" cy="493710"/>
          </a:xfrm>
        </p:spPr>
        <p:txBody>
          <a:bodyPr anchor="ctr">
            <a:normAutofit/>
          </a:bodyPr>
          <a:lstStyle>
            <a:lvl1pPr marL="0" indent="0" algn="ctr">
              <a:buNone/>
              <a:defRPr lang="en-US" sz="1800" kern="1200" cap="all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Footer Placeholder 7">
            <a:extLst>
              <a:ext uri="{FF2B5EF4-FFF2-40B4-BE49-F238E27FC236}">
                <a16:creationId xmlns:a16="http://schemas.microsoft.com/office/drawing/2014/main" id="{64EBCEB5-BD23-4BD0-BB31-DF6A631D59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39002" y="6356350"/>
            <a:ext cx="3038469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Pitch deck</a:t>
            </a:r>
          </a:p>
        </p:txBody>
      </p:sp>
    </p:spTree>
    <p:extLst>
      <p:ext uri="{BB962C8B-B14F-4D97-AF65-F5344CB8AC3E}">
        <p14:creationId xmlns:p14="http://schemas.microsoft.com/office/powerpoint/2010/main" val="33484456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mpetition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5E76CB6B-E48D-49FA-A36C-98878AB0E7F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42517" y="2223604"/>
            <a:ext cx="1706965" cy="49202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cap="all" spc="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NAME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0F1CA126-9F84-4C4B-B151-A3A077A699E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42517" y="5341910"/>
            <a:ext cx="1706965" cy="49202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cap="all" spc="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NAME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2650AAA1-F5D4-4E6B-91D8-AE61EC80CC3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973118" y="3783794"/>
            <a:ext cx="1380681" cy="49202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cap="all" spc="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NAME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A2136F4F-C083-4F81-9423-DA5AB6FF831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738732" y="3012526"/>
            <a:ext cx="1183179" cy="49202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05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name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3616F84A-5C41-4B51-8AB4-871B4F6269B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75224" y="4332980"/>
            <a:ext cx="1183179" cy="49202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05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name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DF3243C3-2087-4511-8AEF-F2AD3AAAD2E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637747" y="4507451"/>
            <a:ext cx="1183179" cy="49202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05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name</a:t>
            </a:r>
          </a:p>
        </p:txBody>
      </p:sp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7454239F-0277-4DD7-9B14-100256CC01C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552714" y="4194908"/>
            <a:ext cx="1183179" cy="49202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05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name</a:t>
            </a:r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35EA0A99-2430-4C80-9F45-30EBA0FDC6F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801857" y="5068793"/>
            <a:ext cx="1183179" cy="49202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05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name</a:t>
            </a:r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5D92E8AA-5FA6-4CCB-8151-93DE898BCE5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34142" y="3783794"/>
            <a:ext cx="1393863" cy="49202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cap="all" spc="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NAME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94DB595-CEA6-4C9E-BADE-5D339856E598}"/>
              </a:ext>
            </a:extLst>
          </p:cNvPr>
          <p:cNvCxnSpPr>
            <a:cxnSpLocks/>
            <a:stCxn id="23" idx="3"/>
            <a:endCxn id="17" idx="1"/>
          </p:cNvCxnSpPr>
          <p:nvPr userDrawn="1"/>
        </p:nvCxnSpPr>
        <p:spPr>
          <a:xfrm>
            <a:off x="2428005" y="4029807"/>
            <a:ext cx="7545113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8E3BBCF-EA1D-43EC-A7F5-C802C56CDC45}"/>
              </a:ext>
            </a:extLst>
          </p:cNvPr>
          <p:cNvCxnSpPr>
            <a:cxnSpLocks/>
          </p:cNvCxnSpPr>
          <p:nvPr userDrawn="1"/>
        </p:nvCxnSpPr>
        <p:spPr>
          <a:xfrm flipV="1">
            <a:off x="6096000" y="2743597"/>
            <a:ext cx="0" cy="2598313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14">
            <a:extLst>
              <a:ext uri="{FF2B5EF4-FFF2-40B4-BE49-F238E27FC236}">
                <a16:creationId xmlns:a16="http://schemas.microsoft.com/office/drawing/2014/main" id="{9E596B24-11E1-4D75-BA3E-221B141724F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539963" y="2611626"/>
            <a:ext cx="1706965" cy="10485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0" cap="all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NAME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E236B864-3B68-4612-A886-3D11ABB9D0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4142" y="1110286"/>
            <a:ext cx="10319657" cy="924808"/>
          </a:xfrm>
        </p:spPr>
        <p:txBody>
          <a:bodyPr lIns="0">
            <a:normAutofit/>
          </a:bodyPr>
          <a:lstStyle>
            <a:lvl1pPr>
              <a:defRPr lang="en-US" sz="28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61BDD34-B66B-4A20-A67F-9B416A8EC4E1}"/>
              </a:ext>
            </a:extLst>
          </p:cNvPr>
          <p:cNvCxnSpPr>
            <a:cxnSpLocks/>
          </p:cNvCxnSpPr>
          <p:nvPr userDrawn="1"/>
        </p:nvCxnSpPr>
        <p:spPr>
          <a:xfrm>
            <a:off x="1121228" y="0"/>
            <a:ext cx="0" cy="1110286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Date Placeholder 1">
            <a:extLst>
              <a:ext uri="{FF2B5EF4-FFF2-40B4-BE49-F238E27FC236}">
                <a16:creationId xmlns:a16="http://schemas.microsoft.com/office/drawing/2014/main" id="{1DE18163-6376-4B1D-A89C-8F9BCDCF88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/>
              <a:t>1/7/20XX</a:t>
            </a:r>
            <a:endParaRPr lang="en-US" dirty="0"/>
          </a:p>
        </p:txBody>
      </p:sp>
      <p:sp>
        <p:nvSpPr>
          <p:cNvPr id="30" name="Footer Placeholder 2">
            <a:extLst>
              <a:ext uri="{FF2B5EF4-FFF2-40B4-BE49-F238E27FC236}">
                <a16:creationId xmlns:a16="http://schemas.microsoft.com/office/drawing/2014/main" id="{D5ECCB96-A4EB-4B3D-BAC9-C900548A5D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/>
              <a:t>Pitch deck</a:t>
            </a:r>
          </a:p>
        </p:txBody>
      </p:sp>
      <p:sp>
        <p:nvSpPr>
          <p:cNvPr id="31" name="Slide Number Placeholder 7">
            <a:extLst>
              <a:ext uri="{FF2B5EF4-FFF2-40B4-BE49-F238E27FC236}">
                <a16:creationId xmlns:a16="http://schemas.microsoft.com/office/drawing/2014/main" id="{03F1B24E-7E6A-46B2-9584-F1EB85FA8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FF96520-E4CE-4EAD-8ABF-1D2297D6B3A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63478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a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A1FB681F-A94D-4BF8-8290-0811E98D49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57335" y="1822008"/>
            <a:ext cx="3295186" cy="320381"/>
          </a:xfrm>
        </p:spPr>
        <p:txBody>
          <a:bodyPr lIns="0" anchor="ctr">
            <a:noAutofit/>
          </a:bodyPr>
          <a:lstStyle>
            <a:lvl1pPr marL="0" indent="0">
              <a:buNone/>
              <a:defRPr lang="en-US" sz="18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7" name="Text Placeholder 18">
            <a:extLst>
              <a:ext uri="{FF2B5EF4-FFF2-40B4-BE49-F238E27FC236}">
                <a16:creationId xmlns:a16="http://schemas.microsoft.com/office/drawing/2014/main" id="{61E8C129-EF62-46A8-97F3-3CB5D014FB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57335" y="2167484"/>
            <a:ext cx="3294437" cy="540104"/>
          </a:xfrm>
        </p:spPr>
        <p:txBody>
          <a:bodyPr lIns="0">
            <a:normAutofit/>
          </a:bodyPr>
          <a:lstStyle>
            <a:lvl1pPr marL="0" indent="0">
              <a:lnSpc>
                <a:spcPct val="150000"/>
              </a:lnSpc>
              <a:buFont typeface="Arial" panose="020B0604020202020204" pitchFamily="34" charset="0"/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EC90C5-A811-4E5C-ADD1-A89DB4E94DAA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r>
              <a:rPr lang="en-US"/>
              <a:t>1/7/20XX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56B621-AE19-45D3-B25F-23256C242DDD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 dirty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8BDCB2-D8C3-4571-8154-76BEA9AE41A8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0" name="Text Placeholder 15">
            <a:extLst>
              <a:ext uri="{FF2B5EF4-FFF2-40B4-BE49-F238E27FC236}">
                <a16:creationId xmlns:a16="http://schemas.microsoft.com/office/drawing/2014/main" id="{E6C37A20-957D-4B0B-AC33-7DD21D99A65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080795" y="3339988"/>
            <a:ext cx="3295186" cy="320381"/>
          </a:xfrm>
        </p:spPr>
        <p:txBody>
          <a:bodyPr lIns="0" anchor="ctr">
            <a:noAutofit/>
          </a:bodyPr>
          <a:lstStyle>
            <a:lvl1pPr marL="0" indent="0">
              <a:buNone/>
              <a:defRPr lang="en-US" sz="18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21" name="Text Placeholder 18">
            <a:extLst>
              <a:ext uri="{FF2B5EF4-FFF2-40B4-BE49-F238E27FC236}">
                <a16:creationId xmlns:a16="http://schemas.microsoft.com/office/drawing/2014/main" id="{D9C3D27C-5291-4A1A-83AC-B52D25F43D5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080795" y="3685464"/>
            <a:ext cx="3294437" cy="540104"/>
          </a:xfrm>
        </p:spPr>
        <p:txBody>
          <a:bodyPr lIns="0">
            <a:normAutofit/>
          </a:bodyPr>
          <a:lstStyle>
            <a:lvl1pPr marL="0" indent="0">
              <a:lnSpc>
                <a:spcPct val="150000"/>
              </a:lnSpc>
              <a:buFont typeface="Arial" panose="020B0604020202020204" pitchFamily="34" charset="0"/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4" name="Text Placeholder 15">
            <a:extLst>
              <a:ext uri="{FF2B5EF4-FFF2-40B4-BE49-F238E27FC236}">
                <a16:creationId xmlns:a16="http://schemas.microsoft.com/office/drawing/2014/main" id="{BD09685A-53BF-4E9B-BD7F-C77B60165D2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31710" y="4857968"/>
            <a:ext cx="3295186" cy="320381"/>
          </a:xfrm>
        </p:spPr>
        <p:txBody>
          <a:bodyPr lIns="0" anchor="ctr">
            <a:noAutofit/>
          </a:bodyPr>
          <a:lstStyle>
            <a:lvl1pPr marL="0" indent="0">
              <a:buNone/>
              <a:defRPr lang="en-US" sz="18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25" name="Text Placeholder 18">
            <a:extLst>
              <a:ext uri="{FF2B5EF4-FFF2-40B4-BE49-F238E27FC236}">
                <a16:creationId xmlns:a16="http://schemas.microsoft.com/office/drawing/2014/main" id="{2B757B2D-A738-401D-A78C-05475608F20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231710" y="5203444"/>
            <a:ext cx="3294437" cy="540104"/>
          </a:xfrm>
        </p:spPr>
        <p:txBody>
          <a:bodyPr lIns="0">
            <a:normAutofit/>
          </a:bodyPr>
          <a:lstStyle>
            <a:lvl1pPr marL="0" indent="0">
              <a:lnSpc>
                <a:spcPct val="150000"/>
              </a:lnSpc>
              <a:buFont typeface="Arial" panose="020B0604020202020204" pitchFamily="34" charset="0"/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74844B5-3E4A-4209-AD6C-31EB9B57D62E}"/>
              </a:ext>
            </a:extLst>
          </p:cNvPr>
          <p:cNvCxnSpPr>
            <a:cxnSpLocks/>
          </p:cNvCxnSpPr>
          <p:nvPr userDrawn="1"/>
        </p:nvCxnSpPr>
        <p:spPr>
          <a:xfrm flipV="1">
            <a:off x="4369950" y="805543"/>
            <a:ext cx="3648352" cy="6052189"/>
          </a:xfrm>
          <a:prstGeom prst="straightConnector1">
            <a:avLst/>
          </a:prstGeom>
          <a:ln w="1905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1">
            <a:extLst>
              <a:ext uri="{FF2B5EF4-FFF2-40B4-BE49-F238E27FC236}">
                <a16:creationId xmlns:a16="http://schemas.microsoft.com/office/drawing/2014/main" id="{1519057B-4248-4880-A89E-5DCBBB1572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4142" y="1110286"/>
            <a:ext cx="10319657" cy="924808"/>
          </a:xfrm>
        </p:spPr>
        <p:txBody>
          <a:bodyPr lIns="0">
            <a:normAutofit/>
          </a:bodyPr>
          <a:lstStyle>
            <a:lvl1pPr>
              <a:defRPr lang="en-US" sz="28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760112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DB7A5A-4225-417D-92C6-1C9A16E37C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24F48E-4E21-421F-A044-1D5C607BF7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C70E23-CF91-4792-9B98-182E6804BB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5A2875-2896-4182-BA30-FB502AC980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1/7/20XX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9BA8EE-BF3B-4E61-9241-4BC605B36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Pitch deck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72769E-89D2-4868-B2CF-A0759A62C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96520-E4CE-4EAD-8ABF-1D2297D6B3A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3402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11C53D-85FC-41D8-9A69-F4734072CC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34142" y="2046288"/>
            <a:ext cx="5544458" cy="823912"/>
          </a:xfrm>
        </p:spPr>
        <p:txBody>
          <a:bodyPr anchor="b">
            <a:normAutofit/>
          </a:bodyPr>
          <a:lstStyle>
            <a:lvl1pPr marL="0" indent="0">
              <a:buNone/>
              <a:defRPr lang="en-US" sz="18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7446CE-03E2-409B-B8EF-7C188C1E68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34142" y="3162300"/>
            <a:ext cx="5544458" cy="30273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F4FC59-2ADF-4A3F-BBF9-07FF022209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240588" y="2046288"/>
            <a:ext cx="4114800" cy="823912"/>
          </a:xfrm>
        </p:spPr>
        <p:txBody>
          <a:bodyPr anchor="b">
            <a:normAutofit/>
          </a:bodyPr>
          <a:lstStyle>
            <a:lvl1pPr marL="0" indent="0">
              <a:buNone/>
              <a:defRPr lang="en-US" sz="18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47F889E-7C42-4396-AEE8-7B337AFAF1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240588" y="3162300"/>
            <a:ext cx="4114800" cy="30273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33D57D1-26E8-4CE2-AAA6-482AA55FCF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1/7/20XX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C24918E-7FEA-4406-B5C4-9CA22363D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Pitch deck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015B8D0-7EB3-42DC-AD4D-51B34268A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96520-E4CE-4EAD-8ABF-1D2297D6B3A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FF7DCBA-487E-4B33-BB90-0DADF952CA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4142" y="1110286"/>
            <a:ext cx="10319657" cy="924808"/>
          </a:xfrm>
        </p:spPr>
        <p:txBody>
          <a:bodyPr lIns="0">
            <a:normAutofit/>
          </a:bodyPr>
          <a:lstStyle>
            <a:lvl1pPr>
              <a:defRPr lang="en-US" sz="28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679E440-088D-4C5E-AE96-53292A60A147}"/>
              </a:ext>
            </a:extLst>
          </p:cNvPr>
          <p:cNvCxnSpPr>
            <a:cxnSpLocks/>
          </p:cNvCxnSpPr>
          <p:nvPr userDrawn="1"/>
        </p:nvCxnSpPr>
        <p:spPr>
          <a:xfrm>
            <a:off x="1121228" y="0"/>
            <a:ext cx="0" cy="1110286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12513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ext Placeholder 10">
            <a:extLst>
              <a:ext uri="{FF2B5EF4-FFF2-40B4-BE49-F238E27FC236}">
                <a16:creationId xmlns:a16="http://schemas.microsoft.com/office/drawing/2014/main" id="{0725E520-0935-477C-B878-46FB86CBC8FA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14399" y="3354712"/>
            <a:ext cx="731520" cy="457200"/>
          </a:xfrm>
        </p:spPr>
        <p:txBody>
          <a:bodyPr anchor="ctr"/>
          <a:lstStyle>
            <a:lvl1pPr marL="0" indent="0" algn="l">
              <a:buNone/>
              <a:defRPr sz="1400" b="1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Year</a:t>
            </a:r>
            <a:endParaRPr lang="en-ZA"/>
          </a:p>
        </p:txBody>
      </p:sp>
      <p:sp>
        <p:nvSpPr>
          <p:cNvPr id="66" name="Text Placeholder 10">
            <a:extLst>
              <a:ext uri="{FF2B5EF4-FFF2-40B4-BE49-F238E27FC236}">
                <a16:creationId xmlns:a16="http://schemas.microsoft.com/office/drawing/2014/main" id="{0BAB839B-C0B3-49D9-93B1-5D319192733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96596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 cap="all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67" name="Text Placeholder 10">
            <a:extLst>
              <a:ext uri="{FF2B5EF4-FFF2-40B4-BE49-F238E27FC236}">
                <a16:creationId xmlns:a16="http://schemas.microsoft.com/office/drawing/2014/main" id="{F2891C81-643F-4485-8878-D983E6985178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75388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 cap="all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68" name="Text Placeholder 10">
            <a:extLst>
              <a:ext uri="{FF2B5EF4-FFF2-40B4-BE49-F238E27FC236}">
                <a16:creationId xmlns:a16="http://schemas.microsoft.com/office/drawing/2014/main" id="{E53DAE78-3159-4EB0-A438-9144A5933AF2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54180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 cap="all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69" name="Text Placeholder 10">
            <a:extLst>
              <a:ext uri="{FF2B5EF4-FFF2-40B4-BE49-F238E27FC236}">
                <a16:creationId xmlns:a16="http://schemas.microsoft.com/office/drawing/2014/main" id="{BA1CD986-472B-4D31-8623-F00075A77C8E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32972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 cap="all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70" name="Text Placeholder 10">
            <a:extLst>
              <a:ext uri="{FF2B5EF4-FFF2-40B4-BE49-F238E27FC236}">
                <a16:creationId xmlns:a16="http://schemas.microsoft.com/office/drawing/2014/main" id="{82A9BEA6-0392-4EE3-96F2-A3F13734A96A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14400" y="4292468"/>
            <a:ext cx="731520" cy="457200"/>
          </a:xfrm>
        </p:spPr>
        <p:txBody>
          <a:bodyPr anchor="ctr"/>
          <a:lstStyle>
            <a:lvl1pPr marL="0" indent="0" algn="l">
              <a:buNone/>
              <a:defRPr sz="1400" b="1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Year</a:t>
            </a:r>
            <a:endParaRPr lang="en-ZA"/>
          </a:p>
        </p:txBody>
      </p:sp>
      <p:sp>
        <p:nvSpPr>
          <p:cNvPr id="71" name="Text Placeholder 10">
            <a:extLst>
              <a:ext uri="{FF2B5EF4-FFF2-40B4-BE49-F238E27FC236}">
                <a16:creationId xmlns:a16="http://schemas.microsoft.com/office/drawing/2014/main" id="{9619E248-6E4E-465E-81BF-9E47CC80A990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11764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 cap="all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72" name="Text Placeholder 10">
            <a:extLst>
              <a:ext uri="{FF2B5EF4-FFF2-40B4-BE49-F238E27FC236}">
                <a16:creationId xmlns:a16="http://schemas.microsoft.com/office/drawing/2014/main" id="{13DAD327-1BD3-4303-8DAD-ECA2C3542529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90556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 cap="all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73" name="Text Placeholder 10">
            <a:extLst>
              <a:ext uri="{FF2B5EF4-FFF2-40B4-BE49-F238E27FC236}">
                <a16:creationId xmlns:a16="http://schemas.microsoft.com/office/drawing/2014/main" id="{275CD065-10DF-4ACE-837B-F9FB8B6AD928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69348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 cap="all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74" name="Text Placeholder 10">
            <a:extLst>
              <a:ext uri="{FF2B5EF4-FFF2-40B4-BE49-F238E27FC236}">
                <a16:creationId xmlns:a16="http://schemas.microsoft.com/office/drawing/2014/main" id="{E3C25243-C679-4438-8E70-46CE24EA385F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905724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 cap="all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75" name="Text Placeholder 10">
            <a:extLst>
              <a:ext uri="{FF2B5EF4-FFF2-40B4-BE49-F238E27FC236}">
                <a16:creationId xmlns:a16="http://schemas.microsoft.com/office/drawing/2014/main" id="{0D77C9D6-55CB-4EED-B1C7-E4E4E8A297B5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48140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 cap="all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76" name="Text Placeholder 10">
            <a:extLst>
              <a:ext uri="{FF2B5EF4-FFF2-40B4-BE49-F238E27FC236}">
                <a16:creationId xmlns:a16="http://schemas.microsoft.com/office/drawing/2014/main" id="{23C3DEA6-1FC3-4355-B3E0-2D3F7A759D71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26932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 cap="all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77" name="Text Placeholder 10">
            <a:extLst>
              <a:ext uri="{FF2B5EF4-FFF2-40B4-BE49-F238E27FC236}">
                <a16:creationId xmlns:a16="http://schemas.microsoft.com/office/drawing/2014/main" id="{DC97B6D5-E938-4B4E-A34E-CF67AAEA3FAF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84516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 cap="all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78" name="Text Placeholder 10">
            <a:extLst>
              <a:ext uri="{FF2B5EF4-FFF2-40B4-BE49-F238E27FC236}">
                <a16:creationId xmlns:a16="http://schemas.microsoft.com/office/drawing/2014/main" id="{3D360651-EA9D-47C5-BAFD-1333E46070E0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0633085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 cap="all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79" name="Text Placeholder 10">
            <a:extLst>
              <a:ext uri="{FF2B5EF4-FFF2-40B4-BE49-F238E27FC236}">
                <a16:creationId xmlns:a16="http://schemas.microsoft.com/office/drawing/2014/main" id="{838AC118-56E0-4709-A8EA-479D52BC903A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969915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 cap="all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80" name="Text Placeholder 10">
            <a:extLst>
              <a:ext uri="{FF2B5EF4-FFF2-40B4-BE49-F238E27FC236}">
                <a16:creationId xmlns:a16="http://schemas.microsoft.com/office/drawing/2014/main" id="{16E09ED2-C095-4765-A070-30FA731D5981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2757602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 cap="all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81" name="Text Placeholder 10">
            <a:extLst>
              <a:ext uri="{FF2B5EF4-FFF2-40B4-BE49-F238E27FC236}">
                <a16:creationId xmlns:a16="http://schemas.microsoft.com/office/drawing/2014/main" id="{E68C63A9-460B-4702-8C01-F7D115E3745F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3545289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 cap="all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82" name="Text Placeholder 10">
            <a:extLst>
              <a:ext uri="{FF2B5EF4-FFF2-40B4-BE49-F238E27FC236}">
                <a16:creationId xmlns:a16="http://schemas.microsoft.com/office/drawing/2014/main" id="{DE41A2AF-2485-44D6-BC1A-EF0FE08B4197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4332976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 cap="all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83" name="Text Placeholder 10">
            <a:extLst>
              <a:ext uri="{FF2B5EF4-FFF2-40B4-BE49-F238E27FC236}">
                <a16:creationId xmlns:a16="http://schemas.microsoft.com/office/drawing/2014/main" id="{F2B4E330-5CCA-403E-ABED-C16AE1E54CE7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5120663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 cap="all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84" name="Text Placeholder 10">
            <a:extLst>
              <a:ext uri="{FF2B5EF4-FFF2-40B4-BE49-F238E27FC236}">
                <a16:creationId xmlns:a16="http://schemas.microsoft.com/office/drawing/2014/main" id="{14F318D0-C189-42DB-9344-F972B6C318CB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5908350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 cap="all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85" name="Text Placeholder 10">
            <a:extLst>
              <a:ext uri="{FF2B5EF4-FFF2-40B4-BE49-F238E27FC236}">
                <a16:creationId xmlns:a16="http://schemas.microsoft.com/office/drawing/2014/main" id="{2F91040A-FCDF-472E-BD0E-7406A11EADEA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6696037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 cap="all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86" name="Text Placeholder 10">
            <a:extLst>
              <a:ext uri="{FF2B5EF4-FFF2-40B4-BE49-F238E27FC236}">
                <a16:creationId xmlns:a16="http://schemas.microsoft.com/office/drawing/2014/main" id="{822D0DA0-B558-4EDE-A9B5-3251081B124C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9059098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 cap="all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87" name="Text Placeholder 10">
            <a:extLst>
              <a:ext uri="{FF2B5EF4-FFF2-40B4-BE49-F238E27FC236}">
                <a16:creationId xmlns:a16="http://schemas.microsoft.com/office/drawing/2014/main" id="{8E65624D-C451-48FA-8C52-CDDEBFDD4B2E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7483724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 cap="all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88" name="Text Placeholder 10">
            <a:extLst>
              <a:ext uri="{FF2B5EF4-FFF2-40B4-BE49-F238E27FC236}">
                <a16:creationId xmlns:a16="http://schemas.microsoft.com/office/drawing/2014/main" id="{9068217F-B61B-4029-8D4E-C8B9B0D3B2B8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8271411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 cap="all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89" name="Text Placeholder 10">
            <a:extLst>
              <a:ext uri="{FF2B5EF4-FFF2-40B4-BE49-F238E27FC236}">
                <a16:creationId xmlns:a16="http://schemas.microsoft.com/office/drawing/2014/main" id="{3D7BE839-15B9-43C2-89DD-6E7228B9C44C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9846785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 cap="all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90" name="Text Placeholder 10">
            <a:extLst>
              <a:ext uri="{FF2B5EF4-FFF2-40B4-BE49-F238E27FC236}">
                <a16:creationId xmlns:a16="http://schemas.microsoft.com/office/drawing/2014/main" id="{0D6AB60F-6B1F-4691-B503-1F8A0E0FC94D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10634472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 cap="all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6214DEA4-9491-4860-B873-DEB133044C2E}"/>
              </a:ext>
            </a:extLst>
          </p:cNvPr>
          <p:cNvSpPr/>
          <p:nvPr userDrawn="1"/>
        </p:nvSpPr>
        <p:spPr>
          <a:xfrm>
            <a:off x="929640" y="4034785"/>
            <a:ext cx="10332720" cy="4571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cap="all" baseline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2" name="Title 1">
            <a:extLst>
              <a:ext uri="{FF2B5EF4-FFF2-40B4-BE49-F238E27FC236}">
                <a16:creationId xmlns:a16="http://schemas.microsoft.com/office/drawing/2014/main" id="{6B0A9777-9F2B-4D49-82F8-F78F1057BA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4142" y="670094"/>
            <a:ext cx="10134601" cy="924808"/>
          </a:xfrm>
        </p:spPr>
        <p:txBody>
          <a:bodyPr lIns="0">
            <a:normAutofit/>
          </a:bodyPr>
          <a:lstStyle>
            <a:lvl1pPr algn="ctr">
              <a:defRPr lang="en-US" sz="28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2" name="Date Placeholder 15">
            <a:extLst>
              <a:ext uri="{FF2B5EF4-FFF2-40B4-BE49-F238E27FC236}">
                <a16:creationId xmlns:a16="http://schemas.microsoft.com/office/drawing/2014/main" id="{9D17B4D8-1988-4798-ADA9-09A3697041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/>
              <a:t>1/7/20XX</a:t>
            </a:r>
            <a:endParaRPr lang="en-US" dirty="0"/>
          </a:p>
        </p:txBody>
      </p:sp>
      <p:sp>
        <p:nvSpPr>
          <p:cNvPr id="33" name="Footer Placeholder 16">
            <a:extLst>
              <a:ext uri="{FF2B5EF4-FFF2-40B4-BE49-F238E27FC236}">
                <a16:creationId xmlns:a16="http://schemas.microsoft.com/office/drawing/2014/main" id="{94BE7131-2BFE-4B6C-9526-604DC5F9CF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/>
              <a:t>Pitch deck</a:t>
            </a:r>
          </a:p>
        </p:txBody>
      </p:sp>
      <p:sp>
        <p:nvSpPr>
          <p:cNvPr id="34" name="Slide Number Placeholder 17">
            <a:extLst>
              <a:ext uri="{FF2B5EF4-FFF2-40B4-BE49-F238E27FC236}">
                <a16:creationId xmlns:a16="http://schemas.microsoft.com/office/drawing/2014/main" id="{BCA841AE-6983-4830-ADB8-C8A6CE7CE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FF96520-E4CE-4EAD-8ABF-1D2297D6B3A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00896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72EF9B-97B0-4909-B1C8-B680035F9D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4142" y="1850572"/>
            <a:ext cx="10134601" cy="40930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1881D0-A955-463B-814E-4977DB443F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1/7/20XX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0B6947-085B-4130-82A4-5D464A42F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Pitch deck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21287-635C-42C2-8343-AB4B83FB3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96520-E4CE-4EAD-8ABF-1D2297D6B3A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CA22921-D059-426E-8623-0C4322D58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4142" y="670094"/>
            <a:ext cx="10134601" cy="924808"/>
          </a:xfrm>
        </p:spPr>
        <p:txBody>
          <a:bodyPr lIns="0">
            <a:normAutofit/>
          </a:bodyPr>
          <a:lstStyle>
            <a:lvl1pPr>
              <a:defRPr lang="en-US" sz="28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162065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4A9869E4-27A3-4A22-92EA-ECD5099EC492}"/>
              </a:ext>
            </a:extLst>
          </p:cNvPr>
          <p:cNvSpPr/>
          <p:nvPr userDrawn="1"/>
        </p:nvSpPr>
        <p:spPr>
          <a:xfrm>
            <a:off x="6016886" y="0"/>
            <a:ext cx="6175114" cy="6858000"/>
          </a:xfrm>
          <a:custGeom>
            <a:avLst/>
            <a:gdLst>
              <a:gd name="connsiteX0" fmla="*/ 1341004 w 6175114"/>
              <a:gd name="connsiteY0" fmla="*/ 0 h 6858000"/>
              <a:gd name="connsiteX1" fmla="*/ 6175114 w 6175114"/>
              <a:gd name="connsiteY1" fmla="*/ 0 h 6858000"/>
              <a:gd name="connsiteX2" fmla="*/ 6175114 w 6175114"/>
              <a:gd name="connsiteY2" fmla="*/ 1753853 h 6858000"/>
              <a:gd name="connsiteX3" fmla="*/ 5820369 w 6175114"/>
              <a:gd name="connsiteY3" fmla="*/ 2196189 h 6858000"/>
              <a:gd name="connsiteX4" fmla="*/ 3753019 w 6175114"/>
              <a:gd name="connsiteY4" fmla="*/ 1432910 h 6858000"/>
              <a:gd name="connsiteX5" fmla="*/ 2496678 w 6175114"/>
              <a:gd name="connsiteY5" fmla="*/ 2275742 h 6858000"/>
              <a:gd name="connsiteX6" fmla="*/ 4071059 w 6175114"/>
              <a:gd name="connsiteY6" fmla="*/ 3452528 h 6858000"/>
              <a:gd name="connsiteX7" fmla="*/ 5359131 w 6175114"/>
              <a:gd name="connsiteY7" fmla="*/ 3977321 h 6858000"/>
              <a:gd name="connsiteX8" fmla="*/ 6026758 w 6175114"/>
              <a:gd name="connsiteY8" fmla="*/ 4302039 h 6858000"/>
              <a:gd name="connsiteX9" fmla="*/ 6175114 w 6175114"/>
              <a:gd name="connsiteY9" fmla="*/ 4397461 h 6858000"/>
              <a:gd name="connsiteX10" fmla="*/ 6175114 w 6175114"/>
              <a:gd name="connsiteY10" fmla="*/ 6858000 h 6858000"/>
              <a:gd name="connsiteX11" fmla="*/ 4869473 w 6175114"/>
              <a:gd name="connsiteY11" fmla="*/ 6858000 h 6858000"/>
              <a:gd name="connsiteX12" fmla="*/ 4856472 w 6175114"/>
              <a:gd name="connsiteY12" fmla="*/ 6790487 h 6858000"/>
              <a:gd name="connsiteX13" fmla="*/ 3419067 w 6175114"/>
              <a:gd name="connsiteY13" fmla="*/ 5837920 h 6858000"/>
              <a:gd name="connsiteX14" fmla="*/ 2099173 w 6175114"/>
              <a:gd name="connsiteY14" fmla="*/ 5265482 h 6858000"/>
              <a:gd name="connsiteX15" fmla="*/ 0 w 6175114"/>
              <a:gd name="connsiteY15" fmla="*/ 2434764 h 6858000"/>
              <a:gd name="connsiteX16" fmla="*/ 1315163 w 6175114"/>
              <a:gd name="connsiteY16" fmla="*/ 16279 h 6858000"/>
              <a:gd name="connsiteX17" fmla="*/ 1341004 w 6175114"/>
              <a:gd name="connsiteY1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175114" h="6858000">
                <a:moveTo>
                  <a:pt x="1341004" y="0"/>
                </a:moveTo>
                <a:lnTo>
                  <a:pt x="6175114" y="0"/>
                </a:lnTo>
                <a:lnTo>
                  <a:pt x="6175114" y="1753853"/>
                </a:lnTo>
                <a:lnTo>
                  <a:pt x="5820369" y="2196189"/>
                </a:lnTo>
                <a:cubicBezTo>
                  <a:pt x="5120645" y="1703218"/>
                  <a:pt x="4405009" y="1432910"/>
                  <a:pt x="3753019" y="1432910"/>
                </a:cubicBezTo>
                <a:cubicBezTo>
                  <a:pt x="2989739" y="1432910"/>
                  <a:pt x="2496678" y="1735039"/>
                  <a:pt x="2496678" y="2275742"/>
                </a:cubicBezTo>
                <a:cubicBezTo>
                  <a:pt x="2496678" y="2880092"/>
                  <a:pt x="3148671" y="3086756"/>
                  <a:pt x="4071059" y="3452528"/>
                </a:cubicBezTo>
                <a:lnTo>
                  <a:pt x="5359131" y="3977321"/>
                </a:lnTo>
                <a:cubicBezTo>
                  <a:pt x="5600645" y="4072737"/>
                  <a:pt x="5823711" y="4180452"/>
                  <a:pt x="6026758" y="4302039"/>
                </a:cubicBezTo>
                <a:lnTo>
                  <a:pt x="6175114" y="4397461"/>
                </a:lnTo>
                <a:lnTo>
                  <a:pt x="6175114" y="6858000"/>
                </a:lnTo>
                <a:lnTo>
                  <a:pt x="4869473" y="6858000"/>
                </a:lnTo>
                <a:lnTo>
                  <a:pt x="4856472" y="6790487"/>
                </a:lnTo>
                <a:cubicBezTo>
                  <a:pt x="4737539" y="6344090"/>
                  <a:pt x="4212235" y="6157971"/>
                  <a:pt x="3419067" y="5837920"/>
                </a:cubicBezTo>
                <a:lnTo>
                  <a:pt x="2099173" y="5265482"/>
                </a:lnTo>
                <a:cubicBezTo>
                  <a:pt x="1001854" y="4836066"/>
                  <a:pt x="0" y="3929589"/>
                  <a:pt x="0" y="2434764"/>
                </a:cubicBezTo>
                <a:cubicBezTo>
                  <a:pt x="0" y="1459726"/>
                  <a:pt x="493110" y="590353"/>
                  <a:pt x="1315163" y="16279"/>
                </a:cubicBezTo>
                <a:lnTo>
                  <a:pt x="1341004" y="0"/>
                </a:lnTo>
                <a:close/>
              </a:path>
            </a:pathLst>
          </a:custGeom>
          <a:gradFill>
            <a:gsLst>
              <a:gs pos="100000">
                <a:schemeClr val="accent2"/>
              </a:gs>
              <a:gs pos="8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3917A6-AC6D-490C-947C-C8BDB0A54B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9456" y="3257550"/>
            <a:ext cx="4203247" cy="743744"/>
          </a:xfrm>
        </p:spPr>
        <p:txBody>
          <a:bodyPr lIns="0" anchor="t">
            <a:noAutofit/>
          </a:bodyPr>
          <a:lstStyle>
            <a:lvl1pPr>
              <a:defRPr sz="2800" cap="all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72EF9B-97B0-4909-B1C8-B680035F9D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9456" y="4238625"/>
            <a:ext cx="4203247" cy="1800225"/>
          </a:xfrm>
        </p:spPr>
        <p:txBody>
          <a:bodyPr lIns="0">
            <a:normAutofit/>
          </a:bodyPr>
          <a:lstStyle>
            <a:lvl1pPr marL="0" indent="0">
              <a:lnSpc>
                <a:spcPct val="150000"/>
              </a:lnSpc>
              <a:buNone/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1881D0-A955-463B-814E-4977DB443F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1/7/20XX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0B6947-085B-4130-82A4-5D464A42F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Pitch deck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21287-635C-42C2-8343-AB4B83FB3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FF96520-E4CE-4EAD-8ABF-1D2297D6B3AA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BF3408D-E369-4A9E-ABF8-0D643DDD2F9A}"/>
              </a:ext>
            </a:extLst>
          </p:cNvPr>
          <p:cNvCxnSpPr>
            <a:cxnSpLocks/>
          </p:cNvCxnSpPr>
          <p:nvPr userDrawn="1"/>
        </p:nvCxnSpPr>
        <p:spPr>
          <a:xfrm>
            <a:off x="1121228" y="0"/>
            <a:ext cx="0" cy="30480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57814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- 4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C7B19AA7-3B63-43B8-BE54-6F7F01B2625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804817" y="2233881"/>
            <a:ext cx="3387182" cy="2390238"/>
          </a:xfrm>
          <a:custGeom>
            <a:avLst/>
            <a:gdLst>
              <a:gd name="connsiteX0" fmla="*/ 1033243 w 3387182"/>
              <a:gd name="connsiteY0" fmla="*/ 0 h 2390238"/>
              <a:gd name="connsiteX1" fmla="*/ 3387182 w 3387182"/>
              <a:gd name="connsiteY1" fmla="*/ 0 h 2390238"/>
              <a:gd name="connsiteX2" fmla="*/ 3378264 w 3387182"/>
              <a:gd name="connsiteY2" fmla="*/ 2390238 h 2390238"/>
              <a:gd name="connsiteX3" fmla="*/ 0 w 3387182"/>
              <a:gd name="connsiteY3" fmla="*/ 2390238 h 2390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7182" h="2390238">
                <a:moveTo>
                  <a:pt x="1033243" y="0"/>
                </a:moveTo>
                <a:lnTo>
                  <a:pt x="3387182" y="0"/>
                </a:lnTo>
                <a:lnTo>
                  <a:pt x="3378264" y="2390238"/>
                </a:lnTo>
                <a:lnTo>
                  <a:pt x="0" y="2390238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endParaRPr lang="en-US" dirty="0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1B55057A-5AE4-4EAE-8E1E-189462BF315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690016" y="2233881"/>
            <a:ext cx="3917851" cy="2390238"/>
          </a:xfrm>
          <a:custGeom>
            <a:avLst/>
            <a:gdLst>
              <a:gd name="connsiteX0" fmla="*/ 1033243 w 3917851"/>
              <a:gd name="connsiteY0" fmla="*/ 0 h 2390238"/>
              <a:gd name="connsiteX1" fmla="*/ 3917851 w 3917851"/>
              <a:gd name="connsiteY1" fmla="*/ 0 h 2390238"/>
              <a:gd name="connsiteX2" fmla="*/ 2884608 w 3917851"/>
              <a:gd name="connsiteY2" fmla="*/ 2390238 h 2390238"/>
              <a:gd name="connsiteX3" fmla="*/ 0 w 3917851"/>
              <a:gd name="connsiteY3" fmla="*/ 2390238 h 2390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17851" h="2390238">
                <a:moveTo>
                  <a:pt x="1033243" y="0"/>
                </a:moveTo>
                <a:lnTo>
                  <a:pt x="3917851" y="0"/>
                </a:lnTo>
                <a:lnTo>
                  <a:pt x="2884608" y="2390238"/>
                </a:lnTo>
                <a:lnTo>
                  <a:pt x="0" y="2390238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endParaRPr lang="en-US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A4433358-37F4-4631-87BD-71A4E90A4CD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575215" y="2233881"/>
            <a:ext cx="3917851" cy="2390238"/>
          </a:xfrm>
          <a:custGeom>
            <a:avLst/>
            <a:gdLst>
              <a:gd name="connsiteX0" fmla="*/ 1033243 w 3917851"/>
              <a:gd name="connsiteY0" fmla="*/ 0 h 2390238"/>
              <a:gd name="connsiteX1" fmla="*/ 3917851 w 3917851"/>
              <a:gd name="connsiteY1" fmla="*/ 0 h 2390238"/>
              <a:gd name="connsiteX2" fmla="*/ 2884608 w 3917851"/>
              <a:gd name="connsiteY2" fmla="*/ 2390238 h 2390238"/>
              <a:gd name="connsiteX3" fmla="*/ 0 w 3917851"/>
              <a:gd name="connsiteY3" fmla="*/ 2390238 h 2390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17851" h="2390238">
                <a:moveTo>
                  <a:pt x="1033243" y="0"/>
                </a:moveTo>
                <a:lnTo>
                  <a:pt x="3917851" y="0"/>
                </a:lnTo>
                <a:lnTo>
                  <a:pt x="2884608" y="2390238"/>
                </a:lnTo>
                <a:lnTo>
                  <a:pt x="0" y="2390238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endParaRPr lang="en-U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A663A4BE-7DD2-4FAC-B36C-6A1DAB07408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2233881"/>
            <a:ext cx="3378263" cy="2390238"/>
          </a:xfrm>
          <a:custGeom>
            <a:avLst/>
            <a:gdLst>
              <a:gd name="connsiteX0" fmla="*/ 0 w 3378263"/>
              <a:gd name="connsiteY0" fmla="*/ 0 h 2390238"/>
              <a:gd name="connsiteX1" fmla="*/ 3378263 w 3378263"/>
              <a:gd name="connsiteY1" fmla="*/ 0 h 2390238"/>
              <a:gd name="connsiteX2" fmla="*/ 2345020 w 3378263"/>
              <a:gd name="connsiteY2" fmla="*/ 2390238 h 2390238"/>
              <a:gd name="connsiteX3" fmla="*/ 0 w 3378263"/>
              <a:gd name="connsiteY3" fmla="*/ 2390238 h 2390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78263" h="2390238">
                <a:moveTo>
                  <a:pt x="0" y="0"/>
                </a:moveTo>
                <a:lnTo>
                  <a:pt x="3378263" y="0"/>
                </a:lnTo>
                <a:lnTo>
                  <a:pt x="2345020" y="2390238"/>
                </a:lnTo>
                <a:lnTo>
                  <a:pt x="0" y="2390238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EEF1FEE-F11E-4D86-B18A-334DC83791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1/7/20XX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43D405-92C8-41A3-8CA8-EAB7EE6E9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13E559-638A-4105-95C4-0812BAFB7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96520-E4CE-4EAD-8ABF-1D2297D6B3A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0157B5A6-CA34-4D5D-9A70-14D478D55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4142" y="670094"/>
            <a:ext cx="10134601" cy="924808"/>
          </a:xfrm>
        </p:spPr>
        <p:txBody>
          <a:bodyPr lIns="0">
            <a:normAutofit/>
          </a:bodyPr>
          <a:lstStyle>
            <a:lvl1pPr algn="ctr">
              <a:defRPr lang="en-US" sz="28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6" name="Text Placeholder 15">
            <a:extLst>
              <a:ext uri="{FF2B5EF4-FFF2-40B4-BE49-F238E27FC236}">
                <a16:creationId xmlns:a16="http://schemas.microsoft.com/office/drawing/2014/main" id="{CEC8B31E-90EA-47DA-88C8-7210550FECC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554933" y="5061424"/>
            <a:ext cx="2443654" cy="320381"/>
          </a:xfrm>
        </p:spPr>
        <p:txBody>
          <a:bodyPr lIns="0" anchor="ctr">
            <a:noAutofit/>
          </a:bodyPr>
          <a:lstStyle>
            <a:lvl1pPr marL="0" indent="0" algn="ctr">
              <a:buNone/>
              <a:defRPr lang="en-US" sz="18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err="1"/>
              <a:t>nAME</a:t>
            </a:r>
            <a:endParaRPr lang="en-US"/>
          </a:p>
        </p:txBody>
      </p:sp>
      <p:sp>
        <p:nvSpPr>
          <p:cNvPr id="27" name="Text Placeholder 18">
            <a:extLst>
              <a:ext uri="{FF2B5EF4-FFF2-40B4-BE49-F238E27FC236}">
                <a16:creationId xmlns:a16="http://schemas.microsoft.com/office/drawing/2014/main" id="{0B29C3B6-1467-4DB9-A2AE-6C825488954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554932" y="5406900"/>
            <a:ext cx="2443099" cy="361598"/>
          </a:xfrm>
        </p:spPr>
        <p:txBody>
          <a:bodyPr lIns="0">
            <a:normAutofit/>
          </a:bodyPr>
          <a:lstStyle>
            <a:lvl1pPr marL="0" indent="0" algn="ctr">
              <a:lnSpc>
                <a:spcPct val="150000"/>
              </a:lnSpc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8" name="Text Placeholder 15">
            <a:extLst>
              <a:ext uri="{FF2B5EF4-FFF2-40B4-BE49-F238E27FC236}">
                <a16:creationId xmlns:a16="http://schemas.microsoft.com/office/drawing/2014/main" id="{C0CAE507-1952-49D5-A01E-F3CEA53FEF3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31476" y="5061424"/>
            <a:ext cx="2443654" cy="320381"/>
          </a:xfrm>
        </p:spPr>
        <p:txBody>
          <a:bodyPr lIns="0" anchor="ctr">
            <a:noAutofit/>
          </a:bodyPr>
          <a:lstStyle>
            <a:lvl1pPr marL="0" indent="0" algn="ctr">
              <a:buNone/>
              <a:defRPr lang="en-US" sz="18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err="1"/>
              <a:t>nAME</a:t>
            </a:r>
            <a:endParaRPr lang="en-US"/>
          </a:p>
        </p:txBody>
      </p:sp>
      <p:sp>
        <p:nvSpPr>
          <p:cNvPr id="29" name="Text Placeholder 18">
            <a:extLst>
              <a:ext uri="{FF2B5EF4-FFF2-40B4-BE49-F238E27FC236}">
                <a16:creationId xmlns:a16="http://schemas.microsoft.com/office/drawing/2014/main" id="{BC2F8ABF-1CD3-4283-BBC9-9536E8C0451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31475" y="5406900"/>
            <a:ext cx="2443099" cy="361598"/>
          </a:xfrm>
        </p:spPr>
        <p:txBody>
          <a:bodyPr lIns="0">
            <a:normAutofit/>
          </a:bodyPr>
          <a:lstStyle>
            <a:lvl1pPr marL="0" indent="0" algn="ctr">
              <a:lnSpc>
                <a:spcPct val="150000"/>
              </a:lnSpc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30" name="Text Placeholder 15">
            <a:extLst>
              <a:ext uri="{FF2B5EF4-FFF2-40B4-BE49-F238E27FC236}">
                <a16:creationId xmlns:a16="http://schemas.microsoft.com/office/drawing/2014/main" id="{FE6695F4-4900-48B5-9D68-486774B8D7F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177835" y="5061424"/>
            <a:ext cx="2443654" cy="320381"/>
          </a:xfrm>
        </p:spPr>
        <p:txBody>
          <a:bodyPr lIns="0" anchor="ctr">
            <a:noAutofit/>
          </a:bodyPr>
          <a:lstStyle>
            <a:lvl1pPr marL="0" indent="0" algn="ctr">
              <a:buNone/>
              <a:defRPr lang="en-US" sz="18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err="1"/>
              <a:t>nAME</a:t>
            </a:r>
            <a:endParaRPr lang="en-US"/>
          </a:p>
        </p:txBody>
      </p:sp>
      <p:sp>
        <p:nvSpPr>
          <p:cNvPr id="31" name="Text Placeholder 18">
            <a:extLst>
              <a:ext uri="{FF2B5EF4-FFF2-40B4-BE49-F238E27FC236}">
                <a16:creationId xmlns:a16="http://schemas.microsoft.com/office/drawing/2014/main" id="{FF214FA8-F7B7-40D8-A97C-52E0B0BDE16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177834" y="5406900"/>
            <a:ext cx="2443099" cy="361598"/>
          </a:xfrm>
        </p:spPr>
        <p:txBody>
          <a:bodyPr lIns="0">
            <a:normAutofit/>
          </a:bodyPr>
          <a:lstStyle>
            <a:lvl1pPr marL="0" indent="0" algn="ctr">
              <a:lnSpc>
                <a:spcPct val="150000"/>
              </a:lnSpc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32" name="Text Placeholder 15">
            <a:extLst>
              <a:ext uri="{FF2B5EF4-FFF2-40B4-BE49-F238E27FC236}">
                <a16:creationId xmlns:a16="http://schemas.microsoft.com/office/drawing/2014/main" id="{56B0AF9E-C16A-4170-A149-1E47AC0D81C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800181" y="5057897"/>
            <a:ext cx="2443654" cy="320381"/>
          </a:xfrm>
        </p:spPr>
        <p:txBody>
          <a:bodyPr lIns="0" anchor="ctr">
            <a:noAutofit/>
          </a:bodyPr>
          <a:lstStyle>
            <a:lvl1pPr marL="0" indent="0" algn="ctr">
              <a:buNone/>
              <a:defRPr lang="en-US" sz="18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err="1"/>
              <a:t>nAME</a:t>
            </a:r>
            <a:endParaRPr lang="en-US"/>
          </a:p>
        </p:txBody>
      </p:sp>
      <p:sp>
        <p:nvSpPr>
          <p:cNvPr id="33" name="Text Placeholder 18">
            <a:extLst>
              <a:ext uri="{FF2B5EF4-FFF2-40B4-BE49-F238E27FC236}">
                <a16:creationId xmlns:a16="http://schemas.microsoft.com/office/drawing/2014/main" id="{B1CB5369-F6CE-41B6-ACE8-9FA5781CB42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800180" y="5403373"/>
            <a:ext cx="2443099" cy="361598"/>
          </a:xfrm>
        </p:spPr>
        <p:txBody>
          <a:bodyPr lIns="0">
            <a:normAutofit/>
          </a:bodyPr>
          <a:lstStyle>
            <a:lvl1pPr marL="0" indent="0" algn="ctr">
              <a:lnSpc>
                <a:spcPct val="150000"/>
              </a:lnSpc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1411511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- 8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icture Placeholder 65">
            <a:extLst>
              <a:ext uri="{FF2B5EF4-FFF2-40B4-BE49-F238E27FC236}">
                <a16:creationId xmlns:a16="http://schemas.microsoft.com/office/drawing/2014/main" id="{88E0AC7A-AA85-427E-8B83-AEEF229EDA41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10383802" y="3121794"/>
            <a:ext cx="1808198" cy="1097726"/>
          </a:xfrm>
          <a:custGeom>
            <a:avLst/>
            <a:gdLst>
              <a:gd name="connsiteX0" fmla="*/ 474569 w 1808198"/>
              <a:gd name="connsiteY0" fmla="*/ 0 h 1097726"/>
              <a:gd name="connsiteX1" fmla="*/ 1799279 w 1808198"/>
              <a:gd name="connsiteY1" fmla="*/ 0 h 1097726"/>
              <a:gd name="connsiteX2" fmla="*/ 1808198 w 1808198"/>
              <a:gd name="connsiteY2" fmla="*/ 1097726 h 1097726"/>
              <a:gd name="connsiteX3" fmla="*/ 0 w 1808198"/>
              <a:gd name="connsiteY3" fmla="*/ 1097726 h 1097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08198" h="1097726">
                <a:moveTo>
                  <a:pt x="474569" y="0"/>
                </a:moveTo>
                <a:lnTo>
                  <a:pt x="1799279" y="0"/>
                </a:lnTo>
                <a:lnTo>
                  <a:pt x="1808198" y="1097726"/>
                </a:lnTo>
                <a:lnTo>
                  <a:pt x="0" y="1097726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63" name="Picture Placeholder 62">
            <a:extLst>
              <a:ext uri="{FF2B5EF4-FFF2-40B4-BE49-F238E27FC236}">
                <a16:creationId xmlns:a16="http://schemas.microsoft.com/office/drawing/2014/main" id="{E6437AD1-FE22-40AE-8BB8-8B8B9C5770F8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8900427" y="3121794"/>
            <a:ext cx="1799279" cy="1097726"/>
          </a:xfrm>
          <a:custGeom>
            <a:avLst/>
            <a:gdLst>
              <a:gd name="connsiteX0" fmla="*/ 474480 w 1799279"/>
              <a:gd name="connsiteY0" fmla="*/ 0 h 1097726"/>
              <a:gd name="connsiteX1" fmla="*/ 1799279 w 1799279"/>
              <a:gd name="connsiteY1" fmla="*/ 0 h 1097726"/>
              <a:gd name="connsiteX2" fmla="*/ 1324709 w 1799279"/>
              <a:gd name="connsiteY2" fmla="*/ 1097726 h 1097726"/>
              <a:gd name="connsiteX3" fmla="*/ 0 w 1799279"/>
              <a:gd name="connsiteY3" fmla="*/ 1097726 h 1097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99279" h="1097726">
                <a:moveTo>
                  <a:pt x="474480" y="0"/>
                </a:moveTo>
                <a:lnTo>
                  <a:pt x="1799279" y="0"/>
                </a:lnTo>
                <a:lnTo>
                  <a:pt x="1324709" y="1097726"/>
                </a:lnTo>
                <a:lnTo>
                  <a:pt x="0" y="1097726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60" name="Picture Placeholder 59">
            <a:extLst>
              <a:ext uri="{FF2B5EF4-FFF2-40B4-BE49-F238E27FC236}">
                <a16:creationId xmlns:a16="http://schemas.microsoft.com/office/drawing/2014/main" id="{97978D8E-FCD0-4E7C-BD0B-F2F47BA1B2D5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7416963" y="3121794"/>
            <a:ext cx="1799279" cy="1097726"/>
          </a:xfrm>
          <a:custGeom>
            <a:avLst/>
            <a:gdLst>
              <a:gd name="connsiteX0" fmla="*/ 474570 w 1799279"/>
              <a:gd name="connsiteY0" fmla="*/ 0 h 1097726"/>
              <a:gd name="connsiteX1" fmla="*/ 1799279 w 1799279"/>
              <a:gd name="connsiteY1" fmla="*/ 0 h 1097726"/>
              <a:gd name="connsiteX2" fmla="*/ 1324799 w 1799279"/>
              <a:gd name="connsiteY2" fmla="*/ 1097726 h 1097726"/>
              <a:gd name="connsiteX3" fmla="*/ 0 w 1799279"/>
              <a:gd name="connsiteY3" fmla="*/ 1097726 h 1097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99279" h="1097726">
                <a:moveTo>
                  <a:pt x="474570" y="0"/>
                </a:moveTo>
                <a:lnTo>
                  <a:pt x="1799279" y="0"/>
                </a:lnTo>
                <a:lnTo>
                  <a:pt x="1324799" y="1097726"/>
                </a:lnTo>
                <a:lnTo>
                  <a:pt x="0" y="1097726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55" name="Picture Placeholder 54">
            <a:extLst>
              <a:ext uri="{FF2B5EF4-FFF2-40B4-BE49-F238E27FC236}">
                <a16:creationId xmlns:a16="http://schemas.microsoft.com/office/drawing/2014/main" id="{83197EDA-7F24-4C0A-B859-34173E066FC8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5933589" y="3121794"/>
            <a:ext cx="1799125" cy="1097726"/>
          </a:xfrm>
          <a:custGeom>
            <a:avLst/>
            <a:gdLst>
              <a:gd name="connsiteX0" fmla="*/ 474570 w 1799125"/>
              <a:gd name="connsiteY0" fmla="*/ 0 h 1097726"/>
              <a:gd name="connsiteX1" fmla="*/ 1799125 w 1799125"/>
              <a:gd name="connsiteY1" fmla="*/ 0 h 1097726"/>
              <a:gd name="connsiteX2" fmla="*/ 1799125 w 1799125"/>
              <a:gd name="connsiteY2" fmla="*/ 356 h 1097726"/>
              <a:gd name="connsiteX3" fmla="*/ 1324799 w 1799125"/>
              <a:gd name="connsiteY3" fmla="*/ 1097726 h 1097726"/>
              <a:gd name="connsiteX4" fmla="*/ 0 w 1799125"/>
              <a:gd name="connsiteY4" fmla="*/ 1097726 h 1097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99125" h="1097726">
                <a:moveTo>
                  <a:pt x="474570" y="0"/>
                </a:moveTo>
                <a:lnTo>
                  <a:pt x="1799125" y="0"/>
                </a:lnTo>
                <a:lnTo>
                  <a:pt x="1799125" y="356"/>
                </a:lnTo>
                <a:lnTo>
                  <a:pt x="1324799" y="1097726"/>
                </a:lnTo>
                <a:lnTo>
                  <a:pt x="0" y="1097726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52" name="Picture Placeholder 51">
            <a:extLst>
              <a:ext uri="{FF2B5EF4-FFF2-40B4-BE49-F238E27FC236}">
                <a16:creationId xmlns:a16="http://schemas.microsoft.com/office/drawing/2014/main" id="{D5CFC424-FDBC-4BD5-B5FB-E2C7B5DE6006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4450214" y="3121794"/>
            <a:ext cx="1799279" cy="1097726"/>
          </a:xfrm>
          <a:custGeom>
            <a:avLst/>
            <a:gdLst>
              <a:gd name="connsiteX0" fmla="*/ 474480 w 1799279"/>
              <a:gd name="connsiteY0" fmla="*/ 0 h 1097726"/>
              <a:gd name="connsiteX1" fmla="*/ 1799279 w 1799279"/>
              <a:gd name="connsiteY1" fmla="*/ 0 h 1097726"/>
              <a:gd name="connsiteX2" fmla="*/ 1324709 w 1799279"/>
              <a:gd name="connsiteY2" fmla="*/ 1097726 h 1097726"/>
              <a:gd name="connsiteX3" fmla="*/ 0 w 1799279"/>
              <a:gd name="connsiteY3" fmla="*/ 1097726 h 1097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99279" h="1097726">
                <a:moveTo>
                  <a:pt x="474480" y="0"/>
                </a:moveTo>
                <a:lnTo>
                  <a:pt x="1799279" y="0"/>
                </a:lnTo>
                <a:lnTo>
                  <a:pt x="1324709" y="1097726"/>
                </a:lnTo>
                <a:lnTo>
                  <a:pt x="0" y="1097726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9" name="Picture Placeholder 48">
            <a:extLst>
              <a:ext uri="{FF2B5EF4-FFF2-40B4-BE49-F238E27FC236}">
                <a16:creationId xmlns:a16="http://schemas.microsoft.com/office/drawing/2014/main" id="{B2475369-85E0-474D-9454-6911B2BB54D5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2966838" y="3121794"/>
            <a:ext cx="1799279" cy="1097726"/>
          </a:xfrm>
          <a:custGeom>
            <a:avLst/>
            <a:gdLst>
              <a:gd name="connsiteX0" fmla="*/ 474480 w 1799279"/>
              <a:gd name="connsiteY0" fmla="*/ 0 h 1097726"/>
              <a:gd name="connsiteX1" fmla="*/ 1799279 w 1799279"/>
              <a:gd name="connsiteY1" fmla="*/ 0 h 1097726"/>
              <a:gd name="connsiteX2" fmla="*/ 1324709 w 1799279"/>
              <a:gd name="connsiteY2" fmla="*/ 1097726 h 1097726"/>
              <a:gd name="connsiteX3" fmla="*/ 0 w 1799279"/>
              <a:gd name="connsiteY3" fmla="*/ 1097726 h 1097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99279" h="1097726">
                <a:moveTo>
                  <a:pt x="474480" y="0"/>
                </a:moveTo>
                <a:lnTo>
                  <a:pt x="1799279" y="0"/>
                </a:lnTo>
                <a:lnTo>
                  <a:pt x="1324709" y="1097726"/>
                </a:lnTo>
                <a:lnTo>
                  <a:pt x="0" y="1097726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Picture Placeholder 45">
            <a:extLst>
              <a:ext uri="{FF2B5EF4-FFF2-40B4-BE49-F238E27FC236}">
                <a16:creationId xmlns:a16="http://schemas.microsoft.com/office/drawing/2014/main" id="{9231E13B-CD8C-48FC-A6DB-E87F08B46287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1483375" y="3121794"/>
            <a:ext cx="1799279" cy="1097726"/>
          </a:xfrm>
          <a:custGeom>
            <a:avLst/>
            <a:gdLst>
              <a:gd name="connsiteX0" fmla="*/ 474569 w 1799279"/>
              <a:gd name="connsiteY0" fmla="*/ 0 h 1097726"/>
              <a:gd name="connsiteX1" fmla="*/ 1799279 w 1799279"/>
              <a:gd name="connsiteY1" fmla="*/ 0 h 1097726"/>
              <a:gd name="connsiteX2" fmla="*/ 1324798 w 1799279"/>
              <a:gd name="connsiteY2" fmla="*/ 1097726 h 1097726"/>
              <a:gd name="connsiteX3" fmla="*/ 0 w 1799279"/>
              <a:gd name="connsiteY3" fmla="*/ 1097726 h 1097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99279" h="1097726">
                <a:moveTo>
                  <a:pt x="474569" y="0"/>
                </a:moveTo>
                <a:lnTo>
                  <a:pt x="1799279" y="0"/>
                </a:lnTo>
                <a:lnTo>
                  <a:pt x="1324798" y="1097726"/>
                </a:lnTo>
                <a:lnTo>
                  <a:pt x="0" y="1097726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3" name="Picture Placeholder 42">
            <a:extLst>
              <a:ext uri="{FF2B5EF4-FFF2-40B4-BE49-F238E27FC236}">
                <a16:creationId xmlns:a16="http://schemas.microsoft.com/office/drawing/2014/main" id="{9A7D62AC-CCFA-44C3-98ED-F750B562B964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1" y="3121794"/>
            <a:ext cx="1799279" cy="1097726"/>
          </a:xfrm>
          <a:custGeom>
            <a:avLst/>
            <a:gdLst>
              <a:gd name="connsiteX0" fmla="*/ 0 w 1799279"/>
              <a:gd name="connsiteY0" fmla="*/ 0 h 1097726"/>
              <a:gd name="connsiteX1" fmla="*/ 1799279 w 1799279"/>
              <a:gd name="connsiteY1" fmla="*/ 0 h 1097726"/>
              <a:gd name="connsiteX2" fmla="*/ 1324709 w 1799279"/>
              <a:gd name="connsiteY2" fmla="*/ 1097726 h 1097726"/>
              <a:gd name="connsiteX3" fmla="*/ 0 w 1799279"/>
              <a:gd name="connsiteY3" fmla="*/ 1097726 h 1097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99279" h="1097726">
                <a:moveTo>
                  <a:pt x="0" y="0"/>
                </a:moveTo>
                <a:lnTo>
                  <a:pt x="1799279" y="0"/>
                </a:lnTo>
                <a:lnTo>
                  <a:pt x="1324709" y="1097726"/>
                </a:lnTo>
                <a:lnTo>
                  <a:pt x="0" y="1097726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EEF1FEE-F11E-4D86-B18A-334DC83791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1/7/20XX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43D405-92C8-41A3-8CA8-EAB7EE6E9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13E559-638A-4105-95C4-0812BAFB7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96520-E4CE-4EAD-8ABF-1D2297D6B3A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0157B5A6-CA34-4D5D-9A70-14D478D55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4142" y="670094"/>
            <a:ext cx="10134601" cy="924808"/>
          </a:xfrm>
        </p:spPr>
        <p:txBody>
          <a:bodyPr lIns="0">
            <a:normAutofit/>
          </a:bodyPr>
          <a:lstStyle>
            <a:lvl1pPr algn="ctr">
              <a:defRPr lang="en-US" sz="28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8" name="Text Placeholder 15">
            <a:extLst>
              <a:ext uri="{FF2B5EF4-FFF2-40B4-BE49-F238E27FC236}">
                <a16:creationId xmlns:a16="http://schemas.microsoft.com/office/drawing/2014/main" id="{C0CAE507-1952-49D5-A01E-F3CEA53FEF3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0" y="2325820"/>
            <a:ext cx="1799279" cy="320381"/>
          </a:xfrm>
        </p:spPr>
        <p:txBody>
          <a:bodyPr lIns="0" anchor="ctr">
            <a:noAutofit/>
          </a:bodyPr>
          <a:lstStyle>
            <a:lvl1pPr marL="0" indent="0" algn="ctr">
              <a:buNone/>
              <a:defRPr lang="en-US" sz="12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9" name="Text Placeholder 18">
            <a:extLst>
              <a:ext uri="{FF2B5EF4-FFF2-40B4-BE49-F238E27FC236}">
                <a16:creationId xmlns:a16="http://schemas.microsoft.com/office/drawing/2014/main" id="{BC2F8ABF-1CD3-4283-BBC9-9536E8C0451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09" y="2586626"/>
            <a:ext cx="1798870" cy="361598"/>
          </a:xfrm>
        </p:spPr>
        <p:txBody>
          <a:bodyPr lIns="0">
            <a:normAutofit/>
          </a:bodyPr>
          <a:lstStyle>
            <a:lvl1pPr marL="0" indent="0" algn="ctr">
              <a:lnSpc>
                <a:spcPct val="150000"/>
              </a:lnSpc>
              <a:buFont typeface="Arial" panose="020B0604020202020204" pitchFamily="34" charset="0"/>
              <a:buNone/>
              <a:defRPr sz="9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67" name="Text Placeholder 15">
            <a:extLst>
              <a:ext uri="{FF2B5EF4-FFF2-40B4-BE49-F238E27FC236}">
                <a16:creationId xmlns:a16="http://schemas.microsoft.com/office/drawing/2014/main" id="{F3625817-ADC5-402C-BF70-E72E180EA94F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3429000" y="2325820"/>
            <a:ext cx="1337117" cy="320381"/>
          </a:xfrm>
        </p:spPr>
        <p:txBody>
          <a:bodyPr lIns="0" anchor="ctr">
            <a:noAutofit/>
          </a:bodyPr>
          <a:lstStyle>
            <a:lvl1pPr marL="0" indent="0" algn="ctr">
              <a:buNone/>
              <a:defRPr lang="en-US" sz="12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68" name="Text Placeholder 18">
            <a:extLst>
              <a:ext uri="{FF2B5EF4-FFF2-40B4-BE49-F238E27FC236}">
                <a16:creationId xmlns:a16="http://schemas.microsoft.com/office/drawing/2014/main" id="{1CD742BF-928E-4F96-A707-0762F7415A8F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3429005" y="2586626"/>
            <a:ext cx="1336813" cy="361598"/>
          </a:xfrm>
        </p:spPr>
        <p:txBody>
          <a:bodyPr lIns="0">
            <a:normAutofit/>
          </a:bodyPr>
          <a:lstStyle>
            <a:lvl1pPr marL="0" indent="0" algn="ctr">
              <a:lnSpc>
                <a:spcPct val="150000"/>
              </a:lnSpc>
              <a:buFont typeface="Arial" panose="020B0604020202020204" pitchFamily="34" charset="0"/>
              <a:buNone/>
              <a:defRPr sz="9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69" name="Text Placeholder 15">
            <a:extLst>
              <a:ext uri="{FF2B5EF4-FFF2-40B4-BE49-F238E27FC236}">
                <a16:creationId xmlns:a16="http://schemas.microsoft.com/office/drawing/2014/main" id="{F63CF451-68B6-4006-B393-3926AD5577FC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395597" y="2325820"/>
            <a:ext cx="1337117" cy="320381"/>
          </a:xfrm>
        </p:spPr>
        <p:txBody>
          <a:bodyPr lIns="0" anchor="ctr">
            <a:noAutofit/>
          </a:bodyPr>
          <a:lstStyle>
            <a:lvl1pPr marL="0" indent="0" algn="ctr">
              <a:buNone/>
              <a:defRPr lang="en-US" sz="12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70" name="Text Placeholder 18">
            <a:extLst>
              <a:ext uri="{FF2B5EF4-FFF2-40B4-BE49-F238E27FC236}">
                <a16:creationId xmlns:a16="http://schemas.microsoft.com/office/drawing/2014/main" id="{0812886F-184C-40A8-A729-8B4B4926879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395602" y="2586626"/>
            <a:ext cx="1336813" cy="361598"/>
          </a:xfrm>
        </p:spPr>
        <p:txBody>
          <a:bodyPr lIns="0">
            <a:normAutofit/>
          </a:bodyPr>
          <a:lstStyle>
            <a:lvl1pPr marL="0" indent="0" algn="ctr">
              <a:lnSpc>
                <a:spcPct val="150000"/>
              </a:lnSpc>
              <a:buFont typeface="Arial" panose="020B0604020202020204" pitchFamily="34" charset="0"/>
              <a:buNone/>
              <a:defRPr sz="9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71" name="Text Placeholder 15">
            <a:extLst>
              <a:ext uri="{FF2B5EF4-FFF2-40B4-BE49-F238E27FC236}">
                <a16:creationId xmlns:a16="http://schemas.microsoft.com/office/drawing/2014/main" id="{227745AB-F0A1-4D69-B3E7-1E05EC5A83C9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9371508" y="2325820"/>
            <a:ext cx="1337117" cy="320381"/>
          </a:xfrm>
        </p:spPr>
        <p:txBody>
          <a:bodyPr lIns="0" anchor="ctr">
            <a:noAutofit/>
          </a:bodyPr>
          <a:lstStyle>
            <a:lvl1pPr marL="0" indent="0" algn="ctr">
              <a:buNone/>
              <a:defRPr lang="en-US" sz="12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72" name="Text Placeholder 18">
            <a:extLst>
              <a:ext uri="{FF2B5EF4-FFF2-40B4-BE49-F238E27FC236}">
                <a16:creationId xmlns:a16="http://schemas.microsoft.com/office/drawing/2014/main" id="{FA1D1660-FDA5-41B8-9EE3-ADA0E15F0CD7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9371513" y="2586626"/>
            <a:ext cx="1336813" cy="361598"/>
          </a:xfrm>
        </p:spPr>
        <p:txBody>
          <a:bodyPr lIns="0">
            <a:normAutofit/>
          </a:bodyPr>
          <a:lstStyle>
            <a:lvl1pPr marL="0" indent="0" algn="ctr">
              <a:lnSpc>
                <a:spcPct val="150000"/>
              </a:lnSpc>
              <a:buFont typeface="Arial" panose="020B0604020202020204" pitchFamily="34" charset="0"/>
              <a:buNone/>
              <a:defRPr sz="9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73" name="Text Placeholder 15">
            <a:extLst>
              <a:ext uri="{FF2B5EF4-FFF2-40B4-BE49-F238E27FC236}">
                <a16:creationId xmlns:a16="http://schemas.microsoft.com/office/drawing/2014/main" id="{40B672B5-5EF2-428E-8952-03BB5F47FB44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483375" y="4507480"/>
            <a:ext cx="1337117" cy="320381"/>
          </a:xfrm>
        </p:spPr>
        <p:txBody>
          <a:bodyPr lIns="0" anchor="ctr">
            <a:noAutofit/>
          </a:bodyPr>
          <a:lstStyle>
            <a:lvl1pPr marL="0" indent="0" algn="ctr">
              <a:buNone/>
              <a:defRPr lang="en-US" sz="12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74" name="Text Placeholder 18">
            <a:extLst>
              <a:ext uri="{FF2B5EF4-FFF2-40B4-BE49-F238E27FC236}">
                <a16:creationId xmlns:a16="http://schemas.microsoft.com/office/drawing/2014/main" id="{AAB3392A-4B63-483C-B97B-A962BA72959A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483380" y="4768286"/>
            <a:ext cx="1336813" cy="361598"/>
          </a:xfrm>
        </p:spPr>
        <p:txBody>
          <a:bodyPr lIns="0">
            <a:normAutofit/>
          </a:bodyPr>
          <a:lstStyle>
            <a:lvl1pPr marL="0" indent="0" algn="ctr">
              <a:lnSpc>
                <a:spcPct val="150000"/>
              </a:lnSpc>
              <a:buFont typeface="Arial" panose="020B0604020202020204" pitchFamily="34" charset="0"/>
              <a:buNone/>
              <a:defRPr sz="9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75" name="Text Placeholder 15">
            <a:extLst>
              <a:ext uri="{FF2B5EF4-FFF2-40B4-BE49-F238E27FC236}">
                <a16:creationId xmlns:a16="http://schemas.microsoft.com/office/drawing/2014/main" id="{52F154E0-81D0-4ED7-81F5-F2A41F6EE2EA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4457493" y="4507480"/>
            <a:ext cx="1337117" cy="320381"/>
          </a:xfrm>
        </p:spPr>
        <p:txBody>
          <a:bodyPr lIns="0" anchor="ctr">
            <a:noAutofit/>
          </a:bodyPr>
          <a:lstStyle>
            <a:lvl1pPr marL="0" indent="0" algn="ctr">
              <a:buNone/>
              <a:defRPr lang="en-US" sz="12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76" name="Text Placeholder 18">
            <a:extLst>
              <a:ext uri="{FF2B5EF4-FFF2-40B4-BE49-F238E27FC236}">
                <a16:creationId xmlns:a16="http://schemas.microsoft.com/office/drawing/2014/main" id="{D57D2666-5AA0-4552-8434-DE134549DA05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4457498" y="4768286"/>
            <a:ext cx="1336813" cy="361598"/>
          </a:xfrm>
        </p:spPr>
        <p:txBody>
          <a:bodyPr lIns="0">
            <a:normAutofit/>
          </a:bodyPr>
          <a:lstStyle>
            <a:lvl1pPr marL="0" indent="0" algn="ctr">
              <a:lnSpc>
                <a:spcPct val="150000"/>
              </a:lnSpc>
              <a:buFont typeface="Arial" panose="020B0604020202020204" pitchFamily="34" charset="0"/>
              <a:buNone/>
              <a:defRPr sz="9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77" name="Text Placeholder 15">
            <a:extLst>
              <a:ext uri="{FF2B5EF4-FFF2-40B4-BE49-F238E27FC236}">
                <a16:creationId xmlns:a16="http://schemas.microsoft.com/office/drawing/2014/main" id="{7E6E0780-44C2-48C7-99F2-E711D9BFA855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416963" y="4502202"/>
            <a:ext cx="1337117" cy="320381"/>
          </a:xfrm>
        </p:spPr>
        <p:txBody>
          <a:bodyPr lIns="0" anchor="ctr">
            <a:noAutofit/>
          </a:bodyPr>
          <a:lstStyle>
            <a:lvl1pPr marL="0" indent="0" algn="ctr">
              <a:buNone/>
              <a:defRPr lang="en-US" sz="12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78" name="Text Placeholder 18">
            <a:extLst>
              <a:ext uri="{FF2B5EF4-FFF2-40B4-BE49-F238E27FC236}">
                <a16:creationId xmlns:a16="http://schemas.microsoft.com/office/drawing/2014/main" id="{41A5DBDC-E19D-4B74-863C-D63A78E49380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416968" y="4763008"/>
            <a:ext cx="1336813" cy="361598"/>
          </a:xfrm>
        </p:spPr>
        <p:txBody>
          <a:bodyPr lIns="0">
            <a:normAutofit/>
          </a:bodyPr>
          <a:lstStyle>
            <a:lvl1pPr marL="0" indent="0" algn="ctr">
              <a:lnSpc>
                <a:spcPct val="150000"/>
              </a:lnSpc>
              <a:buFont typeface="Arial" panose="020B0604020202020204" pitchFamily="34" charset="0"/>
              <a:buNone/>
              <a:defRPr sz="9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79" name="Text Placeholder 15">
            <a:extLst>
              <a:ext uri="{FF2B5EF4-FFF2-40B4-BE49-F238E27FC236}">
                <a16:creationId xmlns:a16="http://schemas.microsoft.com/office/drawing/2014/main" id="{EEFB1377-2783-49F1-A131-38F4B63B90C4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10376433" y="4527297"/>
            <a:ext cx="1799279" cy="320381"/>
          </a:xfrm>
        </p:spPr>
        <p:txBody>
          <a:bodyPr lIns="0" anchor="ctr">
            <a:noAutofit/>
          </a:bodyPr>
          <a:lstStyle>
            <a:lvl1pPr marL="0" indent="0" algn="ctr">
              <a:buNone/>
              <a:defRPr lang="en-US" sz="12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80" name="Text Placeholder 18">
            <a:extLst>
              <a:ext uri="{FF2B5EF4-FFF2-40B4-BE49-F238E27FC236}">
                <a16:creationId xmlns:a16="http://schemas.microsoft.com/office/drawing/2014/main" id="{C188F315-95C8-490A-AB31-6B6D7A7A5357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10376438" y="4788103"/>
            <a:ext cx="1798870" cy="361598"/>
          </a:xfrm>
        </p:spPr>
        <p:txBody>
          <a:bodyPr lIns="0">
            <a:normAutofit/>
          </a:bodyPr>
          <a:lstStyle>
            <a:lvl1pPr marL="0" indent="0" algn="ctr">
              <a:lnSpc>
                <a:spcPct val="150000"/>
              </a:lnSpc>
              <a:buFont typeface="Arial" panose="020B0604020202020204" pitchFamily="34" charset="0"/>
              <a:buNone/>
              <a:defRPr sz="9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0519082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4 column with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D6B45A-9FA0-4D2A-8BEF-4709BD5C1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4142" y="1110286"/>
            <a:ext cx="10515600" cy="924808"/>
          </a:xfrm>
        </p:spPr>
        <p:txBody>
          <a:bodyPr lIns="0">
            <a:normAutofit/>
          </a:bodyPr>
          <a:lstStyle>
            <a:lvl1pPr>
              <a:defRPr lang="en-US" sz="28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EC90C5-A811-4E5C-ADD1-A89DB4E94DAA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r>
              <a:rPr lang="en-US"/>
              <a:t>1/7/20XX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56B621-AE19-45D3-B25F-23256C242DDD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 dirty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8BDCB2-D8C3-4571-8154-76BEA9AE41A8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87A579D-F737-4350-8205-BCA37BAFE1AB}"/>
              </a:ext>
            </a:extLst>
          </p:cNvPr>
          <p:cNvCxnSpPr>
            <a:cxnSpLocks/>
          </p:cNvCxnSpPr>
          <p:nvPr userDrawn="1"/>
        </p:nvCxnSpPr>
        <p:spPr>
          <a:xfrm>
            <a:off x="1121228" y="0"/>
            <a:ext cx="0" cy="1110286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3135F811-46C6-4574-99D7-6B90FE873BD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8200" y="3788813"/>
            <a:ext cx="2330726" cy="804859"/>
          </a:xfrm>
        </p:spPr>
        <p:txBody>
          <a:bodyPr lIns="0" rIns="0" anchor="b">
            <a:noAutofit/>
          </a:bodyPr>
          <a:lstStyle>
            <a:lvl1pPr marL="0" indent="0" algn="ctr">
              <a:buNone/>
              <a:defRPr lang="en-US" sz="32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AB03F056-6BD3-4D1E-B794-6796E05CC4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5120722"/>
            <a:ext cx="2330726" cy="853167"/>
          </a:xfrm>
        </p:spPr>
        <p:txBody>
          <a:bodyPr lIns="0" r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2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DD442E15-02E7-470A-B455-1641DC03E513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3562665" y="3788813"/>
            <a:ext cx="2342205" cy="804859"/>
          </a:xfrm>
        </p:spPr>
        <p:txBody>
          <a:bodyPr lIns="0" rIns="0" anchor="b">
            <a:noAutofit/>
          </a:bodyPr>
          <a:lstStyle>
            <a:lvl1pPr marL="0" indent="0" algn="ctr">
              <a:buNone/>
              <a:defRPr lang="en-US" sz="32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23" name="Content Placeholder 5">
            <a:extLst>
              <a:ext uri="{FF2B5EF4-FFF2-40B4-BE49-F238E27FC236}">
                <a16:creationId xmlns:a16="http://schemas.microsoft.com/office/drawing/2014/main" id="{7AB804A3-DDE8-4F7C-AA96-94BD898660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562665" y="5120722"/>
            <a:ext cx="2342205" cy="853167"/>
          </a:xfrm>
        </p:spPr>
        <p:txBody>
          <a:bodyPr lIns="0" r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2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41D76E21-775F-4F86-8F17-E8258055D6DE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298609" y="3788813"/>
            <a:ext cx="2330726" cy="804859"/>
          </a:xfrm>
        </p:spPr>
        <p:txBody>
          <a:bodyPr lIns="0" rIns="0" anchor="b">
            <a:noAutofit/>
          </a:bodyPr>
          <a:lstStyle>
            <a:lvl1pPr marL="0" indent="0" algn="ctr">
              <a:buNone/>
              <a:defRPr lang="en-US" sz="32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290EB005-534F-4E5E-81D4-3795AF32C8FB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298609" y="5120722"/>
            <a:ext cx="2330726" cy="853167"/>
          </a:xfrm>
        </p:spPr>
        <p:txBody>
          <a:bodyPr lIns="0" r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2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4DDA664B-9E00-41E2-903A-87130EEDB2DF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9023074" y="3788457"/>
            <a:ext cx="2330726" cy="804859"/>
          </a:xfrm>
        </p:spPr>
        <p:txBody>
          <a:bodyPr lIns="0" rIns="0" anchor="b">
            <a:noAutofit/>
          </a:bodyPr>
          <a:lstStyle>
            <a:lvl1pPr marL="0" indent="0" algn="ctr">
              <a:buNone/>
              <a:defRPr lang="en-US" sz="32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27" name="Content Placeholder 3">
            <a:extLst>
              <a:ext uri="{FF2B5EF4-FFF2-40B4-BE49-F238E27FC236}">
                <a16:creationId xmlns:a16="http://schemas.microsoft.com/office/drawing/2014/main" id="{F38183B6-48F8-4715-8596-BFC77AFE9243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9023074" y="5120366"/>
            <a:ext cx="2330726" cy="853167"/>
          </a:xfrm>
        </p:spPr>
        <p:txBody>
          <a:bodyPr lIns="0" r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2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0C6D44CB-DAE7-40C8-B7B5-3AC0F92E224A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838200" y="4464810"/>
            <a:ext cx="2330726" cy="438505"/>
          </a:xfrm>
        </p:spPr>
        <p:txBody>
          <a:bodyPr lIns="0" rIns="0" anchor="b">
            <a:noAutofit/>
          </a:bodyPr>
          <a:lstStyle>
            <a:lvl1pPr marL="0" indent="0" algn="ctr">
              <a:buNone/>
              <a:defRPr lang="en-US" sz="1400" kern="1200" cap="all" spc="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D388CB94-B0AB-4513-9265-432FA36890D7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6298609" y="4464810"/>
            <a:ext cx="2330726" cy="438505"/>
          </a:xfrm>
        </p:spPr>
        <p:txBody>
          <a:bodyPr lIns="0" rIns="0" anchor="b">
            <a:noAutofit/>
          </a:bodyPr>
          <a:lstStyle>
            <a:lvl1pPr marL="0" indent="0" algn="ctr">
              <a:buNone/>
              <a:defRPr lang="en-US" sz="1400" kern="1200" cap="all" spc="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82DB4D40-3550-49E6-AF64-41E7E499F45D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9023074" y="4464454"/>
            <a:ext cx="2330726" cy="438505"/>
          </a:xfrm>
        </p:spPr>
        <p:txBody>
          <a:bodyPr lIns="0" rIns="0" anchor="b">
            <a:noAutofit/>
          </a:bodyPr>
          <a:lstStyle>
            <a:lvl1pPr marL="0" indent="0" algn="ctr">
              <a:buNone/>
              <a:defRPr lang="en-US" sz="1400" kern="1200" cap="all" spc="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F6056747-20EC-4D2B-8AD5-79902BC51847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3568700" y="4464453"/>
            <a:ext cx="2330726" cy="438505"/>
          </a:xfrm>
        </p:spPr>
        <p:txBody>
          <a:bodyPr lIns="0" rIns="0" anchor="b">
            <a:noAutofit/>
          </a:bodyPr>
          <a:lstStyle>
            <a:lvl1pPr marL="0" indent="0" algn="ctr">
              <a:buNone/>
              <a:defRPr lang="en-US" sz="1400" kern="1200" cap="all" spc="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14180974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pic 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0E65E2A4-B306-4415-9D4B-9E9F98B043B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508046" cy="6858000"/>
          </a:xfrm>
          <a:custGeom>
            <a:avLst/>
            <a:gdLst>
              <a:gd name="connsiteX0" fmla="*/ 0 w 6508046"/>
              <a:gd name="connsiteY0" fmla="*/ 0 h 6858000"/>
              <a:gd name="connsiteX1" fmla="*/ 364331 w 6508046"/>
              <a:gd name="connsiteY1" fmla="*/ 0 h 6858000"/>
              <a:gd name="connsiteX2" fmla="*/ 1163270 w 6508046"/>
              <a:gd name="connsiteY2" fmla="*/ 2195274 h 6858000"/>
              <a:gd name="connsiteX3" fmla="*/ 1708696 w 6508046"/>
              <a:gd name="connsiteY3" fmla="*/ 4033986 h 6858000"/>
              <a:gd name="connsiteX4" fmla="*/ 1771025 w 6508046"/>
              <a:gd name="connsiteY4" fmla="*/ 4033986 h 6858000"/>
              <a:gd name="connsiteX5" fmla="*/ 2316450 w 6508046"/>
              <a:gd name="connsiteY5" fmla="*/ 2195274 h 6858000"/>
              <a:gd name="connsiteX6" fmla="*/ 3084403 w 6508046"/>
              <a:gd name="connsiteY6" fmla="*/ 0 h 6858000"/>
              <a:gd name="connsiteX7" fmla="*/ 6508046 w 6508046"/>
              <a:gd name="connsiteY7" fmla="*/ 0 h 6858000"/>
              <a:gd name="connsiteX8" fmla="*/ 6508046 w 6508046"/>
              <a:gd name="connsiteY8" fmla="*/ 6858000 h 6858000"/>
              <a:gd name="connsiteX9" fmla="*/ 4310896 w 6508046"/>
              <a:gd name="connsiteY9" fmla="*/ 6858000 h 6858000"/>
              <a:gd name="connsiteX10" fmla="*/ 4310896 w 6508046"/>
              <a:gd name="connsiteY10" fmla="*/ 4407962 h 6858000"/>
              <a:gd name="connsiteX11" fmla="*/ 4638169 w 6508046"/>
              <a:gd name="connsiteY11" fmla="*/ 683746 h 6858000"/>
              <a:gd name="connsiteX12" fmla="*/ 4575840 w 6508046"/>
              <a:gd name="connsiteY12" fmla="*/ 683746 h 6858000"/>
              <a:gd name="connsiteX13" fmla="*/ 3734395 w 6508046"/>
              <a:gd name="connsiteY13" fmla="*/ 3332738 h 6858000"/>
              <a:gd name="connsiteX14" fmla="*/ 2441823 w 6508046"/>
              <a:gd name="connsiteY14" fmla="*/ 6858000 h 6858000"/>
              <a:gd name="connsiteX15" fmla="*/ 914221 w 6508046"/>
              <a:gd name="connsiteY15" fmla="*/ 6858000 h 6858000"/>
              <a:gd name="connsiteX16" fmla="*/ 0 w 6508046"/>
              <a:gd name="connsiteY16" fmla="*/ 433616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508046" h="6858000">
                <a:moveTo>
                  <a:pt x="0" y="0"/>
                </a:moveTo>
                <a:lnTo>
                  <a:pt x="364331" y="0"/>
                </a:lnTo>
                <a:lnTo>
                  <a:pt x="1163270" y="2195274"/>
                </a:lnTo>
                <a:cubicBezTo>
                  <a:pt x="1350258" y="2787402"/>
                  <a:pt x="1521708" y="3395157"/>
                  <a:pt x="1708696" y="4033986"/>
                </a:cubicBezTo>
                <a:lnTo>
                  <a:pt x="1771025" y="4033986"/>
                </a:lnTo>
                <a:cubicBezTo>
                  <a:pt x="1958013" y="3395067"/>
                  <a:pt x="2113925" y="2787313"/>
                  <a:pt x="2316450" y="2195274"/>
                </a:cubicBezTo>
                <a:lnTo>
                  <a:pt x="3084403" y="0"/>
                </a:lnTo>
                <a:lnTo>
                  <a:pt x="6508046" y="0"/>
                </a:lnTo>
                <a:lnTo>
                  <a:pt x="6508046" y="6858000"/>
                </a:lnTo>
                <a:lnTo>
                  <a:pt x="4310896" y="6858000"/>
                </a:lnTo>
                <a:lnTo>
                  <a:pt x="4310896" y="4407962"/>
                </a:lnTo>
                <a:cubicBezTo>
                  <a:pt x="4310896" y="3410694"/>
                  <a:pt x="4513511" y="1681014"/>
                  <a:pt x="4638169" y="683746"/>
                </a:cubicBezTo>
                <a:lnTo>
                  <a:pt x="4575840" y="683746"/>
                </a:lnTo>
                <a:lnTo>
                  <a:pt x="3734395" y="3332738"/>
                </a:lnTo>
                <a:lnTo>
                  <a:pt x="2441823" y="6858000"/>
                </a:lnTo>
                <a:lnTo>
                  <a:pt x="914221" y="6858000"/>
                </a:lnTo>
                <a:lnTo>
                  <a:pt x="0" y="433616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72EF9B-97B0-4909-B1C8-B680035F9D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60771" y="4136571"/>
            <a:ext cx="3907972" cy="1883230"/>
          </a:xfrm>
        </p:spPr>
        <p:txBody>
          <a:bodyPr lIns="0">
            <a:normAutofit/>
          </a:bodyPr>
          <a:lstStyle>
            <a:lvl1pPr marL="0" indent="0">
              <a:lnSpc>
                <a:spcPct val="150000"/>
              </a:lnSpc>
              <a:buNone/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1881D0-A955-463B-814E-4977DB443F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643743" cy="365125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1/7/20XX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0B6947-085B-4130-82A4-5D464A42F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32514" y="6356350"/>
            <a:ext cx="2175532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21287-635C-42C2-8343-AB4B83FB3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96520-E4CE-4EAD-8ABF-1D2297D6B3A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CA22921-D059-426E-8623-0C4322D58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0771" y="3363686"/>
            <a:ext cx="3907972" cy="555171"/>
          </a:xfrm>
        </p:spPr>
        <p:txBody>
          <a:bodyPr lIns="0">
            <a:normAutofit/>
          </a:bodyPr>
          <a:lstStyle>
            <a:lvl1pPr>
              <a:defRPr lang="en-US" sz="28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78A5C12-53C3-4CC4-AA3B-D3292948C778}"/>
              </a:ext>
            </a:extLst>
          </p:cNvPr>
          <p:cNvCxnSpPr>
            <a:cxnSpLocks/>
          </p:cNvCxnSpPr>
          <p:nvPr userDrawn="1"/>
        </p:nvCxnSpPr>
        <p:spPr>
          <a:xfrm>
            <a:off x="7271657" y="0"/>
            <a:ext cx="0" cy="31242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73629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icture Placeholder 45">
            <a:extLst>
              <a:ext uri="{FF2B5EF4-FFF2-40B4-BE49-F238E27FC236}">
                <a16:creationId xmlns:a16="http://schemas.microsoft.com/office/drawing/2014/main" id="{D230F83A-5E75-4047-ADC0-05151570D70A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6426578" y="0"/>
            <a:ext cx="5765422" cy="6858000"/>
          </a:xfrm>
          <a:custGeom>
            <a:avLst/>
            <a:gdLst>
              <a:gd name="connsiteX0" fmla="*/ 4105955 w 5765422"/>
              <a:gd name="connsiteY0" fmla="*/ 0 h 6858000"/>
              <a:gd name="connsiteX1" fmla="*/ 5765422 w 5765422"/>
              <a:gd name="connsiteY1" fmla="*/ 0 h 6858000"/>
              <a:gd name="connsiteX2" fmla="*/ 5765422 w 5765422"/>
              <a:gd name="connsiteY2" fmla="*/ 6858000 h 6858000"/>
              <a:gd name="connsiteX3" fmla="*/ 0 w 576542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65422" h="6858000">
                <a:moveTo>
                  <a:pt x="4105955" y="0"/>
                </a:moveTo>
                <a:lnTo>
                  <a:pt x="5765422" y="0"/>
                </a:lnTo>
                <a:lnTo>
                  <a:pt x="5765422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r">
              <a:buNone/>
              <a:defRPr/>
            </a:lvl1pPr>
          </a:lstStyle>
          <a:p>
            <a:endParaRPr lang="en-US" dirty="0"/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96FD6FB9-CD68-47AB-A03D-06B72104AF11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-11657" y="-16298"/>
            <a:ext cx="5555640" cy="6874299"/>
          </a:xfrm>
          <a:custGeom>
            <a:avLst/>
            <a:gdLst>
              <a:gd name="connsiteX0" fmla="*/ 0 w 5555640"/>
              <a:gd name="connsiteY0" fmla="*/ 0 h 6874299"/>
              <a:gd name="connsiteX1" fmla="*/ 5555640 w 5555640"/>
              <a:gd name="connsiteY1" fmla="*/ 8960 h 6874299"/>
              <a:gd name="connsiteX2" fmla="*/ 1445237 w 5555640"/>
              <a:gd name="connsiteY2" fmla="*/ 6874299 h 6874299"/>
              <a:gd name="connsiteX3" fmla="*/ 0 w 5555640"/>
              <a:gd name="connsiteY3" fmla="*/ 6874299 h 6874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55640" h="6874299">
                <a:moveTo>
                  <a:pt x="0" y="0"/>
                </a:moveTo>
                <a:lnTo>
                  <a:pt x="5555640" y="8960"/>
                </a:lnTo>
                <a:lnTo>
                  <a:pt x="1445237" y="6874299"/>
                </a:lnTo>
                <a:lnTo>
                  <a:pt x="0" y="687429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7" name="Text Placeholder 18">
            <a:extLst>
              <a:ext uri="{FF2B5EF4-FFF2-40B4-BE49-F238E27FC236}">
                <a16:creationId xmlns:a16="http://schemas.microsoft.com/office/drawing/2014/main" id="{61E8C129-EF62-46A8-97F3-3CB5D014FB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61307" y="4277953"/>
            <a:ext cx="2310968" cy="470424"/>
          </a:xfrm>
        </p:spPr>
        <p:txBody>
          <a:bodyPr lIns="0">
            <a:normAutofit/>
          </a:bodyPr>
          <a:lstStyle>
            <a:lvl1pPr marL="0" indent="0" algn="l">
              <a:lnSpc>
                <a:spcPct val="150000"/>
              </a:lnSpc>
              <a:buFont typeface="Arial" panose="020B0604020202020204" pitchFamily="34" charset="0"/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EC90C5-A811-4E5C-ADD1-A89DB4E94DAA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1/7/20XX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56B621-AE19-45D3-B25F-23256C242DDD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 dirty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8BDCB2-D8C3-4571-8154-76BEA9AE41A8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Text Placeholder 18">
            <a:extLst>
              <a:ext uri="{FF2B5EF4-FFF2-40B4-BE49-F238E27FC236}">
                <a16:creationId xmlns:a16="http://schemas.microsoft.com/office/drawing/2014/main" id="{D9C3D27C-5291-4A1A-83AC-B52D25F43D5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156823" y="4752561"/>
            <a:ext cx="2310968" cy="470424"/>
          </a:xfrm>
        </p:spPr>
        <p:txBody>
          <a:bodyPr lIns="0">
            <a:normAutofit/>
          </a:bodyPr>
          <a:lstStyle>
            <a:lvl1pPr marL="0" indent="0" algn="l">
              <a:lnSpc>
                <a:spcPct val="150000"/>
              </a:lnSpc>
              <a:buFont typeface="Arial" panose="020B0604020202020204" pitchFamily="34" charset="0"/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5" name="Text Placeholder 18">
            <a:extLst>
              <a:ext uri="{FF2B5EF4-FFF2-40B4-BE49-F238E27FC236}">
                <a16:creationId xmlns:a16="http://schemas.microsoft.com/office/drawing/2014/main" id="{2B757B2D-A738-401D-A78C-05475608F20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869713" y="5217644"/>
            <a:ext cx="2310968" cy="470424"/>
          </a:xfrm>
        </p:spPr>
        <p:txBody>
          <a:bodyPr lIns="0">
            <a:normAutofit/>
          </a:bodyPr>
          <a:lstStyle>
            <a:lvl1pPr marL="0" indent="0" algn="l">
              <a:lnSpc>
                <a:spcPct val="150000"/>
              </a:lnSpc>
              <a:buFont typeface="Arial" panose="020B0604020202020204" pitchFamily="34" charset="0"/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47" name="Text Placeholder 18">
            <a:extLst>
              <a:ext uri="{FF2B5EF4-FFF2-40B4-BE49-F238E27FC236}">
                <a16:creationId xmlns:a16="http://schemas.microsoft.com/office/drawing/2014/main" id="{AD14F11B-0FDD-41EF-8278-550F37093B1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580046" y="5673201"/>
            <a:ext cx="2310968" cy="470424"/>
          </a:xfrm>
        </p:spPr>
        <p:txBody>
          <a:bodyPr lIns="0">
            <a:normAutofit/>
          </a:bodyPr>
          <a:lstStyle>
            <a:lvl1pPr marL="0" indent="0" algn="l">
              <a:lnSpc>
                <a:spcPct val="150000"/>
              </a:lnSpc>
              <a:buFont typeface="Arial" panose="020B0604020202020204" pitchFamily="34" charset="0"/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EB2270B-D707-4103-98F1-E697CEBA7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8571" y="3363686"/>
            <a:ext cx="3907972" cy="555171"/>
          </a:xfrm>
        </p:spPr>
        <p:txBody>
          <a:bodyPr lIns="0">
            <a:normAutofit/>
          </a:bodyPr>
          <a:lstStyle>
            <a:lvl1pPr>
              <a:defRPr lang="en-US" sz="28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11242053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pic 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3583479E-F517-4F8A-9382-5B73D75104D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16886" y="0"/>
            <a:ext cx="6175114" cy="6858000"/>
          </a:xfrm>
          <a:custGeom>
            <a:avLst/>
            <a:gdLst>
              <a:gd name="connsiteX0" fmla="*/ 1341004 w 6175114"/>
              <a:gd name="connsiteY0" fmla="*/ 0 h 6858000"/>
              <a:gd name="connsiteX1" fmla="*/ 6175114 w 6175114"/>
              <a:gd name="connsiteY1" fmla="*/ 0 h 6858000"/>
              <a:gd name="connsiteX2" fmla="*/ 6175114 w 6175114"/>
              <a:gd name="connsiteY2" fmla="*/ 1753853 h 6858000"/>
              <a:gd name="connsiteX3" fmla="*/ 5820369 w 6175114"/>
              <a:gd name="connsiteY3" fmla="*/ 2196189 h 6858000"/>
              <a:gd name="connsiteX4" fmla="*/ 3753019 w 6175114"/>
              <a:gd name="connsiteY4" fmla="*/ 1432910 h 6858000"/>
              <a:gd name="connsiteX5" fmla="*/ 2496678 w 6175114"/>
              <a:gd name="connsiteY5" fmla="*/ 2275742 h 6858000"/>
              <a:gd name="connsiteX6" fmla="*/ 4071059 w 6175114"/>
              <a:gd name="connsiteY6" fmla="*/ 3452528 h 6858000"/>
              <a:gd name="connsiteX7" fmla="*/ 5359131 w 6175114"/>
              <a:gd name="connsiteY7" fmla="*/ 3977321 h 6858000"/>
              <a:gd name="connsiteX8" fmla="*/ 6026758 w 6175114"/>
              <a:gd name="connsiteY8" fmla="*/ 4302039 h 6858000"/>
              <a:gd name="connsiteX9" fmla="*/ 6175114 w 6175114"/>
              <a:gd name="connsiteY9" fmla="*/ 4397461 h 6858000"/>
              <a:gd name="connsiteX10" fmla="*/ 6175114 w 6175114"/>
              <a:gd name="connsiteY10" fmla="*/ 6858000 h 6858000"/>
              <a:gd name="connsiteX11" fmla="*/ 4869473 w 6175114"/>
              <a:gd name="connsiteY11" fmla="*/ 6858000 h 6858000"/>
              <a:gd name="connsiteX12" fmla="*/ 4856472 w 6175114"/>
              <a:gd name="connsiteY12" fmla="*/ 6790487 h 6858000"/>
              <a:gd name="connsiteX13" fmla="*/ 3419067 w 6175114"/>
              <a:gd name="connsiteY13" fmla="*/ 5837920 h 6858000"/>
              <a:gd name="connsiteX14" fmla="*/ 2099173 w 6175114"/>
              <a:gd name="connsiteY14" fmla="*/ 5265482 h 6858000"/>
              <a:gd name="connsiteX15" fmla="*/ 0 w 6175114"/>
              <a:gd name="connsiteY15" fmla="*/ 2434764 h 6858000"/>
              <a:gd name="connsiteX16" fmla="*/ 1315163 w 6175114"/>
              <a:gd name="connsiteY16" fmla="*/ 1627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175114" h="6858000">
                <a:moveTo>
                  <a:pt x="1341004" y="0"/>
                </a:moveTo>
                <a:lnTo>
                  <a:pt x="6175114" y="0"/>
                </a:lnTo>
                <a:lnTo>
                  <a:pt x="6175114" y="1753853"/>
                </a:lnTo>
                <a:lnTo>
                  <a:pt x="5820369" y="2196189"/>
                </a:lnTo>
                <a:cubicBezTo>
                  <a:pt x="5120645" y="1703218"/>
                  <a:pt x="4405009" y="1432910"/>
                  <a:pt x="3753019" y="1432910"/>
                </a:cubicBezTo>
                <a:cubicBezTo>
                  <a:pt x="2989739" y="1432910"/>
                  <a:pt x="2496678" y="1735039"/>
                  <a:pt x="2496678" y="2275742"/>
                </a:cubicBezTo>
                <a:cubicBezTo>
                  <a:pt x="2496678" y="2880092"/>
                  <a:pt x="3148671" y="3086756"/>
                  <a:pt x="4071059" y="3452528"/>
                </a:cubicBezTo>
                <a:lnTo>
                  <a:pt x="5359131" y="3977321"/>
                </a:lnTo>
                <a:cubicBezTo>
                  <a:pt x="5600645" y="4072737"/>
                  <a:pt x="5823711" y="4180452"/>
                  <a:pt x="6026758" y="4302039"/>
                </a:cubicBezTo>
                <a:lnTo>
                  <a:pt x="6175114" y="4397461"/>
                </a:lnTo>
                <a:lnTo>
                  <a:pt x="6175114" y="6858000"/>
                </a:lnTo>
                <a:lnTo>
                  <a:pt x="4869473" y="6858000"/>
                </a:lnTo>
                <a:lnTo>
                  <a:pt x="4856472" y="6790487"/>
                </a:lnTo>
                <a:cubicBezTo>
                  <a:pt x="4737539" y="6344090"/>
                  <a:pt x="4212235" y="6157971"/>
                  <a:pt x="3419067" y="5837920"/>
                </a:cubicBezTo>
                <a:lnTo>
                  <a:pt x="2099173" y="5265482"/>
                </a:lnTo>
                <a:cubicBezTo>
                  <a:pt x="1001854" y="4836066"/>
                  <a:pt x="0" y="3929589"/>
                  <a:pt x="0" y="2434764"/>
                </a:cubicBezTo>
                <a:cubicBezTo>
                  <a:pt x="0" y="1459726"/>
                  <a:pt x="493110" y="590353"/>
                  <a:pt x="1315163" y="16279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3917A6-AC6D-490C-947C-C8BDB0A54B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9456" y="3257550"/>
            <a:ext cx="4203247" cy="743744"/>
          </a:xfrm>
        </p:spPr>
        <p:txBody>
          <a:bodyPr lIns="0" anchor="t">
            <a:noAutofit/>
          </a:bodyPr>
          <a:lstStyle>
            <a:lvl1pPr>
              <a:defRPr sz="2800" cap="all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72EF9B-97B0-4909-B1C8-B680035F9D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9456" y="4238625"/>
            <a:ext cx="4203247" cy="1800225"/>
          </a:xfrm>
        </p:spPr>
        <p:txBody>
          <a:bodyPr lIns="0">
            <a:normAutofit/>
          </a:bodyPr>
          <a:lstStyle>
            <a:lvl1pPr marL="0" indent="0">
              <a:lnSpc>
                <a:spcPct val="150000"/>
              </a:lnSpc>
              <a:buNone/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1881D0-A955-463B-814E-4977DB443F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1/7/20XX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0B6947-085B-4130-82A4-5D464A42F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Pitch deck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21287-635C-42C2-8343-AB4B83FB3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FF96520-E4CE-4EAD-8ABF-1D2297D6B3AA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BF3408D-E369-4A9E-ABF8-0D643DDD2F9A}"/>
              </a:ext>
            </a:extLst>
          </p:cNvPr>
          <p:cNvCxnSpPr>
            <a:cxnSpLocks/>
          </p:cNvCxnSpPr>
          <p:nvPr userDrawn="1"/>
        </p:nvCxnSpPr>
        <p:spPr>
          <a:xfrm>
            <a:off x="1121228" y="0"/>
            <a:ext cx="0" cy="30480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9788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A1FB681F-A94D-4BF8-8290-0811E98D49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34186" y="2903538"/>
            <a:ext cx="3104198" cy="345475"/>
          </a:xfrm>
        </p:spPr>
        <p:txBody>
          <a:bodyPr lIns="0" anchor="ctr">
            <a:noAutofit/>
          </a:bodyPr>
          <a:lstStyle>
            <a:lvl1pPr marL="0" indent="0">
              <a:buNone/>
              <a:defRPr lang="en-US" sz="18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7" name="Text Placeholder 18">
            <a:extLst>
              <a:ext uri="{FF2B5EF4-FFF2-40B4-BE49-F238E27FC236}">
                <a16:creationId xmlns:a16="http://schemas.microsoft.com/office/drawing/2014/main" id="{61E8C129-EF62-46A8-97F3-3CB5D014FB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34141" y="3249013"/>
            <a:ext cx="3103493" cy="866401"/>
          </a:xfrm>
        </p:spPr>
        <p:txBody>
          <a:bodyPr lIns="0">
            <a:normAutofit/>
          </a:bodyPr>
          <a:lstStyle>
            <a:lvl1pPr marL="0" indent="0">
              <a:lnSpc>
                <a:spcPct val="150000"/>
              </a:lnSpc>
              <a:buFont typeface="Arial" panose="020B0604020202020204" pitchFamily="34" charset="0"/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1" name="Text Placeholder 15">
            <a:extLst>
              <a:ext uri="{FF2B5EF4-FFF2-40B4-BE49-F238E27FC236}">
                <a16:creationId xmlns:a16="http://schemas.microsoft.com/office/drawing/2014/main" id="{87DD41A9-B6B3-48D9-A3A6-831B39C9158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41894" y="2903538"/>
            <a:ext cx="3104198" cy="320381"/>
          </a:xfrm>
        </p:spPr>
        <p:txBody>
          <a:bodyPr lIns="0" anchor="ctr">
            <a:noAutofit/>
          </a:bodyPr>
          <a:lstStyle>
            <a:lvl1pPr marL="0" indent="0">
              <a:buNone/>
              <a:defRPr lang="en-US" sz="18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add subtitle</a:t>
            </a:r>
          </a:p>
        </p:txBody>
      </p:sp>
      <p:sp>
        <p:nvSpPr>
          <p:cNvPr id="32" name="Text Placeholder 18">
            <a:extLst>
              <a:ext uri="{FF2B5EF4-FFF2-40B4-BE49-F238E27FC236}">
                <a16:creationId xmlns:a16="http://schemas.microsoft.com/office/drawing/2014/main" id="{FB791E68-EDF5-4CC2-8774-A27AEF1D25E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42223" y="3249013"/>
            <a:ext cx="3103493" cy="866401"/>
          </a:xfrm>
        </p:spPr>
        <p:txBody>
          <a:bodyPr lIns="0">
            <a:normAutofit/>
          </a:bodyPr>
          <a:lstStyle>
            <a:lvl1pPr marL="0" indent="0">
              <a:lnSpc>
                <a:spcPct val="150000"/>
              </a:lnSpc>
              <a:buFont typeface="Arial" panose="020B0604020202020204" pitchFamily="34" charset="0"/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3" name="Text Placeholder 15">
            <a:extLst>
              <a:ext uri="{FF2B5EF4-FFF2-40B4-BE49-F238E27FC236}">
                <a16:creationId xmlns:a16="http://schemas.microsoft.com/office/drawing/2014/main" id="{AA224F82-7E0C-4EBF-97D3-132481DBCDA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249601" y="2903538"/>
            <a:ext cx="3104198" cy="320381"/>
          </a:xfrm>
        </p:spPr>
        <p:txBody>
          <a:bodyPr lIns="0" anchor="ctr">
            <a:noAutofit/>
          </a:bodyPr>
          <a:lstStyle>
            <a:lvl1pPr marL="0" indent="0">
              <a:buNone/>
              <a:defRPr lang="en-US" sz="18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34" name="Text Placeholder 18">
            <a:extLst>
              <a:ext uri="{FF2B5EF4-FFF2-40B4-BE49-F238E27FC236}">
                <a16:creationId xmlns:a16="http://schemas.microsoft.com/office/drawing/2014/main" id="{699D24C6-4AFB-4222-8E0C-4D11CD9C0FF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250305" y="3249013"/>
            <a:ext cx="3103493" cy="866401"/>
          </a:xfrm>
        </p:spPr>
        <p:txBody>
          <a:bodyPr lIns="0">
            <a:normAutofit/>
          </a:bodyPr>
          <a:lstStyle>
            <a:lvl1pPr marL="0" indent="0">
              <a:lnSpc>
                <a:spcPct val="150000"/>
              </a:lnSpc>
              <a:buFont typeface="Arial" panose="020B0604020202020204" pitchFamily="34" charset="0"/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D6B45A-9FA0-4D2A-8BEF-4709BD5C1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4142" y="1110286"/>
            <a:ext cx="10515600" cy="924808"/>
          </a:xfrm>
        </p:spPr>
        <p:txBody>
          <a:bodyPr lIns="0">
            <a:normAutofit/>
          </a:bodyPr>
          <a:lstStyle>
            <a:lvl1pPr>
              <a:defRPr lang="en-US" sz="28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EC90C5-A811-4E5C-ADD1-A89DB4E94DAA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r>
              <a:rPr lang="en-US"/>
              <a:t>1/7/20XX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56B621-AE19-45D3-B25F-23256C242DDD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 dirty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8BDCB2-D8C3-4571-8154-76BEA9AE41A8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6CB12E29-CEAA-4595-B65C-5BE0B527CD4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33811" y="4551950"/>
            <a:ext cx="3104198" cy="320381"/>
          </a:xfrm>
        </p:spPr>
        <p:txBody>
          <a:bodyPr lIns="0" anchor="ctr">
            <a:noAutofit/>
          </a:bodyPr>
          <a:lstStyle>
            <a:lvl1pPr marL="0" indent="0">
              <a:buNone/>
              <a:defRPr lang="en-US" sz="18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3" name="Text Placeholder 18">
            <a:extLst>
              <a:ext uri="{FF2B5EF4-FFF2-40B4-BE49-F238E27FC236}">
                <a16:creationId xmlns:a16="http://schemas.microsoft.com/office/drawing/2014/main" id="{9A5A9E4A-8FA1-4B1A-86F3-162A0ED25FF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33766" y="4897425"/>
            <a:ext cx="3103493" cy="866401"/>
          </a:xfrm>
        </p:spPr>
        <p:txBody>
          <a:bodyPr lIns="0">
            <a:normAutofit/>
          </a:bodyPr>
          <a:lstStyle>
            <a:lvl1pPr marL="0" indent="0">
              <a:lnSpc>
                <a:spcPct val="150000"/>
              </a:lnSpc>
              <a:buFont typeface="Arial" panose="020B0604020202020204" pitchFamily="34" charset="0"/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4" name="Text Placeholder 15">
            <a:extLst>
              <a:ext uri="{FF2B5EF4-FFF2-40B4-BE49-F238E27FC236}">
                <a16:creationId xmlns:a16="http://schemas.microsoft.com/office/drawing/2014/main" id="{1656AF90-4012-4B9E-81A7-2796EE40AEA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641519" y="4551950"/>
            <a:ext cx="3104198" cy="320381"/>
          </a:xfrm>
        </p:spPr>
        <p:txBody>
          <a:bodyPr lIns="0" anchor="ctr">
            <a:noAutofit/>
          </a:bodyPr>
          <a:lstStyle>
            <a:lvl1pPr marL="0" indent="0">
              <a:buNone/>
              <a:defRPr lang="en-US" sz="18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add subtitle</a:t>
            </a:r>
          </a:p>
        </p:txBody>
      </p:sp>
      <p:sp>
        <p:nvSpPr>
          <p:cNvPr id="16" name="Text Placeholder 18">
            <a:extLst>
              <a:ext uri="{FF2B5EF4-FFF2-40B4-BE49-F238E27FC236}">
                <a16:creationId xmlns:a16="http://schemas.microsoft.com/office/drawing/2014/main" id="{E34BCA93-D058-4D61-BAE5-2671E157237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641848" y="4897425"/>
            <a:ext cx="3103493" cy="866401"/>
          </a:xfrm>
        </p:spPr>
        <p:txBody>
          <a:bodyPr lIns="0">
            <a:normAutofit/>
          </a:bodyPr>
          <a:lstStyle>
            <a:lvl1pPr marL="0" indent="0">
              <a:lnSpc>
                <a:spcPct val="150000"/>
              </a:lnSpc>
              <a:buFont typeface="Arial" panose="020B0604020202020204" pitchFamily="34" charset="0"/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0BE8C5BE-9959-40C7-83C2-546EBFBC141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249226" y="4551950"/>
            <a:ext cx="3104198" cy="320381"/>
          </a:xfrm>
        </p:spPr>
        <p:txBody>
          <a:bodyPr lIns="0" anchor="ctr">
            <a:noAutofit/>
          </a:bodyPr>
          <a:lstStyle>
            <a:lvl1pPr marL="0" indent="0">
              <a:buNone/>
              <a:defRPr lang="en-US" sz="18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5FC20880-2D17-4854-A424-DED10A8A8D3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249930" y="4897425"/>
            <a:ext cx="3103493" cy="866401"/>
          </a:xfrm>
        </p:spPr>
        <p:txBody>
          <a:bodyPr lIns="0">
            <a:normAutofit/>
          </a:bodyPr>
          <a:lstStyle>
            <a:lvl1pPr marL="0" indent="0">
              <a:lnSpc>
                <a:spcPct val="150000"/>
              </a:lnSpc>
              <a:buFont typeface="Arial" panose="020B0604020202020204" pitchFamily="34" charset="0"/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87A579D-F737-4350-8205-BCA37BAFE1AB}"/>
              </a:ext>
            </a:extLst>
          </p:cNvPr>
          <p:cNvCxnSpPr>
            <a:cxnSpLocks/>
          </p:cNvCxnSpPr>
          <p:nvPr userDrawn="1"/>
        </p:nvCxnSpPr>
        <p:spPr>
          <a:xfrm>
            <a:off x="1121228" y="0"/>
            <a:ext cx="0" cy="1110286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30037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A1FB681F-A94D-4BF8-8290-0811E98D49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50921" y="2145859"/>
            <a:ext cx="5042568" cy="345473"/>
          </a:xfrm>
        </p:spPr>
        <p:txBody>
          <a:bodyPr lIns="0" anchor="ctr">
            <a:noAutofit/>
          </a:bodyPr>
          <a:lstStyle>
            <a:lvl1pPr marL="0" indent="0">
              <a:buNone/>
              <a:defRPr lang="en-US" sz="18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7" name="Text Placeholder 18">
            <a:extLst>
              <a:ext uri="{FF2B5EF4-FFF2-40B4-BE49-F238E27FC236}">
                <a16:creationId xmlns:a16="http://schemas.microsoft.com/office/drawing/2014/main" id="{61E8C129-EF62-46A8-97F3-3CB5D014FB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50922" y="2491335"/>
            <a:ext cx="5041422" cy="540104"/>
          </a:xfrm>
        </p:spPr>
        <p:txBody>
          <a:bodyPr lIns="0">
            <a:normAutofit/>
          </a:bodyPr>
          <a:lstStyle>
            <a:lvl1pPr marL="0" indent="0">
              <a:lnSpc>
                <a:spcPct val="150000"/>
              </a:lnSpc>
              <a:buFont typeface="Arial" panose="020B0604020202020204" pitchFamily="34" charset="0"/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D6B45A-9FA0-4D2A-8BEF-4709BD5C1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4142" y="419184"/>
            <a:ext cx="2362200" cy="1110286"/>
          </a:xfrm>
        </p:spPr>
        <p:txBody>
          <a:bodyPr lIns="0" anchor="b">
            <a:normAutofit/>
          </a:bodyPr>
          <a:lstStyle>
            <a:lvl1pPr>
              <a:defRPr lang="en-US" sz="28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EC90C5-A811-4E5C-ADD1-A89DB4E94DAA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r>
              <a:rPr lang="en-US"/>
              <a:t>1/7/20XX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56B621-AE19-45D3-B25F-23256C242DDD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 dirty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8BDCB2-D8C3-4571-8154-76BEA9AE41A8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0" name="Text Placeholder 15">
            <a:extLst>
              <a:ext uri="{FF2B5EF4-FFF2-40B4-BE49-F238E27FC236}">
                <a16:creationId xmlns:a16="http://schemas.microsoft.com/office/drawing/2014/main" id="{E6C37A20-957D-4B0B-AC33-7DD21D99A65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450921" y="3198051"/>
            <a:ext cx="5042568" cy="320381"/>
          </a:xfrm>
        </p:spPr>
        <p:txBody>
          <a:bodyPr lIns="0" anchor="ctr">
            <a:noAutofit/>
          </a:bodyPr>
          <a:lstStyle>
            <a:lvl1pPr marL="0" indent="0">
              <a:buNone/>
              <a:defRPr lang="en-US" sz="18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21" name="Text Placeholder 18">
            <a:extLst>
              <a:ext uri="{FF2B5EF4-FFF2-40B4-BE49-F238E27FC236}">
                <a16:creationId xmlns:a16="http://schemas.microsoft.com/office/drawing/2014/main" id="{D9C3D27C-5291-4A1A-83AC-B52D25F43D5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450922" y="3543527"/>
            <a:ext cx="5041422" cy="540104"/>
          </a:xfrm>
        </p:spPr>
        <p:txBody>
          <a:bodyPr lIns="0">
            <a:normAutofit/>
          </a:bodyPr>
          <a:lstStyle>
            <a:lvl1pPr marL="0" indent="0">
              <a:lnSpc>
                <a:spcPct val="150000"/>
              </a:lnSpc>
              <a:buFont typeface="Arial" panose="020B0604020202020204" pitchFamily="34" charset="0"/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4" name="Text Placeholder 15">
            <a:extLst>
              <a:ext uri="{FF2B5EF4-FFF2-40B4-BE49-F238E27FC236}">
                <a16:creationId xmlns:a16="http://schemas.microsoft.com/office/drawing/2014/main" id="{BD09685A-53BF-4E9B-BD7F-C77B60165D2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450921" y="5302434"/>
            <a:ext cx="5042568" cy="320381"/>
          </a:xfrm>
        </p:spPr>
        <p:txBody>
          <a:bodyPr lIns="0" anchor="ctr">
            <a:noAutofit/>
          </a:bodyPr>
          <a:lstStyle>
            <a:lvl1pPr marL="0" indent="0">
              <a:buNone/>
              <a:defRPr lang="en-US" sz="18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25" name="Text Placeholder 18">
            <a:extLst>
              <a:ext uri="{FF2B5EF4-FFF2-40B4-BE49-F238E27FC236}">
                <a16:creationId xmlns:a16="http://schemas.microsoft.com/office/drawing/2014/main" id="{2B757B2D-A738-401D-A78C-05475608F20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450922" y="5647910"/>
            <a:ext cx="5041422" cy="540104"/>
          </a:xfrm>
        </p:spPr>
        <p:txBody>
          <a:bodyPr lIns="0">
            <a:normAutofit/>
          </a:bodyPr>
          <a:lstStyle>
            <a:lvl1pPr marL="0" indent="0">
              <a:lnSpc>
                <a:spcPct val="150000"/>
              </a:lnSpc>
              <a:buFont typeface="Arial" panose="020B0604020202020204" pitchFamily="34" charset="0"/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8" name="Text Placeholder 15">
            <a:extLst>
              <a:ext uri="{FF2B5EF4-FFF2-40B4-BE49-F238E27FC236}">
                <a16:creationId xmlns:a16="http://schemas.microsoft.com/office/drawing/2014/main" id="{AE158F00-CB9F-4C14-B6F0-47E4F701912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450921" y="4250243"/>
            <a:ext cx="5042568" cy="320381"/>
          </a:xfrm>
        </p:spPr>
        <p:txBody>
          <a:bodyPr lIns="0" anchor="ctr">
            <a:noAutofit/>
          </a:bodyPr>
          <a:lstStyle>
            <a:lvl1pPr marL="0" indent="0">
              <a:buNone/>
              <a:defRPr lang="en-US" sz="18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29" name="Text Placeholder 18">
            <a:extLst>
              <a:ext uri="{FF2B5EF4-FFF2-40B4-BE49-F238E27FC236}">
                <a16:creationId xmlns:a16="http://schemas.microsoft.com/office/drawing/2014/main" id="{07878182-5985-41C8-B69F-9DB9EC1313F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450922" y="4595719"/>
            <a:ext cx="5041422" cy="540104"/>
          </a:xfrm>
        </p:spPr>
        <p:txBody>
          <a:bodyPr lIns="0">
            <a:normAutofit/>
          </a:bodyPr>
          <a:lstStyle>
            <a:lvl1pPr marL="0" indent="0">
              <a:lnSpc>
                <a:spcPct val="150000"/>
              </a:lnSpc>
              <a:buFont typeface="Arial" panose="020B0604020202020204" pitchFamily="34" charset="0"/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F8873A5-9160-4B79-B9CB-CBE583030B0E}"/>
              </a:ext>
            </a:extLst>
          </p:cNvPr>
          <p:cNvCxnSpPr>
            <a:cxnSpLocks/>
          </p:cNvCxnSpPr>
          <p:nvPr userDrawn="1"/>
        </p:nvCxnSpPr>
        <p:spPr>
          <a:xfrm>
            <a:off x="3766456" y="-16561"/>
            <a:ext cx="0" cy="6874561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4D9D5EA-266D-4541-BA3F-22BC31AAB6AA}"/>
              </a:ext>
            </a:extLst>
          </p:cNvPr>
          <p:cNvCxnSpPr/>
          <p:nvPr userDrawn="1"/>
        </p:nvCxnSpPr>
        <p:spPr>
          <a:xfrm>
            <a:off x="-1" y="1676400"/>
            <a:ext cx="12191999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48805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Image, and 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A2B5F8DD-B338-48F8-9DF4-E1A31DFCB5B4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2" y="0"/>
            <a:ext cx="6694955" cy="6858000"/>
          </a:xfrm>
          <a:custGeom>
            <a:avLst/>
            <a:gdLst>
              <a:gd name="connsiteX0" fmla="*/ 0 w 6694955"/>
              <a:gd name="connsiteY0" fmla="*/ 0 h 6858000"/>
              <a:gd name="connsiteX1" fmla="*/ 6694955 w 6694955"/>
              <a:gd name="connsiteY1" fmla="*/ 0 h 6858000"/>
              <a:gd name="connsiteX2" fmla="*/ 2589160 w 6694955"/>
              <a:gd name="connsiteY2" fmla="*/ 6857732 h 6858000"/>
              <a:gd name="connsiteX3" fmla="*/ 0 w 669495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94955" h="6858000">
                <a:moveTo>
                  <a:pt x="0" y="0"/>
                </a:moveTo>
                <a:lnTo>
                  <a:pt x="6694955" y="0"/>
                </a:lnTo>
                <a:lnTo>
                  <a:pt x="2589160" y="6857732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A1FB681F-A94D-4BF8-8290-0811E98D49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44768" y="2069658"/>
            <a:ext cx="5042568" cy="345476"/>
          </a:xfrm>
        </p:spPr>
        <p:txBody>
          <a:bodyPr lIns="0" anchor="ctr">
            <a:noAutofit/>
          </a:bodyPr>
          <a:lstStyle>
            <a:lvl1pPr marL="0" indent="0">
              <a:buNone/>
              <a:defRPr lang="en-US" sz="18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7" name="Text Placeholder 18">
            <a:extLst>
              <a:ext uri="{FF2B5EF4-FFF2-40B4-BE49-F238E27FC236}">
                <a16:creationId xmlns:a16="http://schemas.microsoft.com/office/drawing/2014/main" id="{61E8C129-EF62-46A8-97F3-3CB5D014FB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44768" y="2415134"/>
            <a:ext cx="5041422" cy="540104"/>
          </a:xfrm>
        </p:spPr>
        <p:txBody>
          <a:bodyPr lIns="0">
            <a:normAutofit/>
          </a:bodyPr>
          <a:lstStyle>
            <a:lvl1pPr marL="0" indent="0">
              <a:lnSpc>
                <a:spcPct val="150000"/>
              </a:lnSpc>
              <a:buFont typeface="Arial" panose="020B0604020202020204" pitchFamily="34" charset="0"/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D6B45A-9FA0-4D2A-8BEF-4709BD5C1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71633" y="690928"/>
            <a:ext cx="4501910" cy="732282"/>
          </a:xfrm>
        </p:spPr>
        <p:txBody>
          <a:bodyPr lIns="0" anchor="b">
            <a:normAutofit/>
          </a:bodyPr>
          <a:lstStyle>
            <a:lvl1pPr>
              <a:defRPr lang="en-US" sz="28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EC90C5-A811-4E5C-ADD1-A89DB4E94DAA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1/7/20XX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56B621-AE19-45D3-B25F-23256C242DDD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 dirty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8BDCB2-D8C3-4571-8154-76BEA9AE41A8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0" name="Text Placeholder 15">
            <a:extLst>
              <a:ext uri="{FF2B5EF4-FFF2-40B4-BE49-F238E27FC236}">
                <a16:creationId xmlns:a16="http://schemas.microsoft.com/office/drawing/2014/main" id="{E6C37A20-957D-4B0B-AC33-7DD21D99A65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300006" y="3587638"/>
            <a:ext cx="5042568" cy="320381"/>
          </a:xfrm>
        </p:spPr>
        <p:txBody>
          <a:bodyPr lIns="0" anchor="ctr">
            <a:noAutofit/>
          </a:bodyPr>
          <a:lstStyle>
            <a:lvl1pPr marL="0" indent="0">
              <a:buNone/>
              <a:defRPr lang="en-US" sz="18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21" name="Text Placeholder 18">
            <a:extLst>
              <a:ext uri="{FF2B5EF4-FFF2-40B4-BE49-F238E27FC236}">
                <a16:creationId xmlns:a16="http://schemas.microsoft.com/office/drawing/2014/main" id="{D9C3D27C-5291-4A1A-83AC-B52D25F43D5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300007" y="3933114"/>
            <a:ext cx="5041422" cy="540104"/>
          </a:xfrm>
        </p:spPr>
        <p:txBody>
          <a:bodyPr lIns="0">
            <a:normAutofit/>
          </a:bodyPr>
          <a:lstStyle>
            <a:lvl1pPr marL="0" indent="0">
              <a:lnSpc>
                <a:spcPct val="150000"/>
              </a:lnSpc>
              <a:buFont typeface="Arial" panose="020B0604020202020204" pitchFamily="34" charset="0"/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4" name="Text Placeholder 15">
            <a:extLst>
              <a:ext uri="{FF2B5EF4-FFF2-40B4-BE49-F238E27FC236}">
                <a16:creationId xmlns:a16="http://schemas.microsoft.com/office/drawing/2014/main" id="{BD09685A-53BF-4E9B-BD7F-C77B60165D2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398264" y="5105618"/>
            <a:ext cx="5042568" cy="320381"/>
          </a:xfrm>
        </p:spPr>
        <p:txBody>
          <a:bodyPr lIns="0" anchor="ctr">
            <a:noAutofit/>
          </a:bodyPr>
          <a:lstStyle>
            <a:lvl1pPr marL="0" indent="0">
              <a:buNone/>
              <a:defRPr lang="en-US" sz="18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25" name="Text Placeholder 18">
            <a:extLst>
              <a:ext uri="{FF2B5EF4-FFF2-40B4-BE49-F238E27FC236}">
                <a16:creationId xmlns:a16="http://schemas.microsoft.com/office/drawing/2014/main" id="{2B757B2D-A738-401D-A78C-05475608F20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98264" y="5451094"/>
            <a:ext cx="5041422" cy="540104"/>
          </a:xfrm>
        </p:spPr>
        <p:txBody>
          <a:bodyPr lIns="0">
            <a:normAutofit/>
          </a:bodyPr>
          <a:lstStyle>
            <a:lvl1pPr marL="0" indent="0">
              <a:lnSpc>
                <a:spcPct val="150000"/>
              </a:lnSpc>
              <a:buFont typeface="Arial" panose="020B0604020202020204" pitchFamily="34" charset="0"/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6427358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pic 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F5EB3F05-D570-4C10-88F4-F6BC15CF1F3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-12700"/>
            <a:ext cx="7080595" cy="6870700"/>
          </a:xfrm>
          <a:custGeom>
            <a:avLst/>
            <a:gdLst>
              <a:gd name="connsiteX0" fmla="*/ 0 w 7080595"/>
              <a:gd name="connsiteY0" fmla="*/ 0 h 6870700"/>
              <a:gd name="connsiteX1" fmla="*/ 7080595 w 7080595"/>
              <a:gd name="connsiteY1" fmla="*/ 0 h 6870700"/>
              <a:gd name="connsiteX2" fmla="*/ 7080595 w 7080595"/>
              <a:gd name="connsiteY2" fmla="*/ 1883211 h 6870700"/>
              <a:gd name="connsiteX3" fmla="*/ 4515477 w 7080595"/>
              <a:gd name="connsiteY3" fmla="*/ 1883211 h 6870700"/>
              <a:gd name="connsiteX4" fmla="*/ 4515477 w 7080595"/>
              <a:gd name="connsiteY4" fmla="*/ 6870700 h 6870700"/>
              <a:gd name="connsiteX5" fmla="*/ 2269215 w 7080595"/>
              <a:gd name="connsiteY5" fmla="*/ 6870700 h 6870700"/>
              <a:gd name="connsiteX6" fmla="*/ 2269215 w 7080595"/>
              <a:gd name="connsiteY6" fmla="*/ 1883211 h 6870700"/>
              <a:gd name="connsiteX7" fmla="*/ 0 w 7080595"/>
              <a:gd name="connsiteY7" fmla="*/ 1883211 h 687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080595" h="6870700">
                <a:moveTo>
                  <a:pt x="0" y="0"/>
                </a:moveTo>
                <a:lnTo>
                  <a:pt x="7080595" y="0"/>
                </a:lnTo>
                <a:lnTo>
                  <a:pt x="7080595" y="1883211"/>
                </a:lnTo>
                <a:lnTo>
                  <a:pt x="4515477" y="1883211"/>
                </a:lnTo>
                <a:lnTo>
                  <a:pt x="4515477" y="6870700"/>
                </a:lnTo>
                <a:lnTo>
                  <a:pt x="2269215" y="6870700"/>
                </a:lnTo>
                <a:lnTo>
                  <a:pt x="2269215" y="1883211"/>
                </a:lnTo>
                <a:lnTo>
                  <a:pt x="0" y="188321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1881D0-A955-463B-814E-4977DB443F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1/7/20XX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0B6947-085B-4130-82A4-5D464A42F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Pitch deck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21287-635C-42C2-8343-AB4B83FB3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96520-E4CE-4EAD-8ABF-1D2297D6B3A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FEA6F9E-1C21-4644-8E2A-AD5673EEA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3799" y="2318657"/>
            <a:ext cx="4203247" cy="1440996"/>
          </a:xfrm>
        </p:spPr>
        <p:txBody>
          <a:bodyPr lIns="0" anchor="b">
            <a:noAutofit/>
          </a:bodyPr>
          <a:lstStyle>
            <a:lvl1pPr>
              <a:defRPr sz="2800" cap="all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7C1D1C8A-E829-4284-AB95-2DD0C7BAA4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43799" y="4147457"/>
            <a:ext cx="4203247" cy="1532165"/>
          </a:xfrm>
        </p:spPr>
        <p:txBody>
          <a:bodyPr lIns="0">
            <a:normAutofit/>
          </a:bodyPr>
          <a:lstStyle>
            <a:lvl1pPr marL="0" indent="0">
              <a:lnSpc>
                <a:spcPct val="150000"/>
              </a:lnSpc>
              <a:buNone/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CC539CF-E024-420D-BFED-5F2212DA8CE3}"/>
              </a:ext>
            </a:extLst>
          </p:cNvPr>
          <p:cNvCxnSpPr>
            <a:cxnSpLocks/>
          </p:cNvCxnSpPr>
          <p:nvPr userDrawn="1"/>
        </p:nvCxnSpPr>
        <p:spPr>
          <a:xfrm>
            <a:off x="-1" y="4376058"/>
            <a:ext cx="7053944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60973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76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A5404BE-7C49-4381-8FC0-95A496CFB49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5" name="Text Placeholder 8">
            <a:extLst>
              <a:ext uri="{FF2B5EF4-FFF2-40B4-BE49-F238E27FC236}">
                <a16:creationId xmlns:a16="http://schemas.microsoft.com/office/drawing/2014/main" id="{9B922914-E333-400C-A083-27A44BE79C7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650085" y="4546575"/>
            <a:ext cx="1500624" cy="1681163"/>
          </a:xfrm>
        </p:spPr>
        <p:txBody>
          <a:bodyPr>
            <a:noAutofit/>
          </a:bodyPr>
          <a:lstStyle>
            <a:lvl1pPr marL="0" indent="0">
              <a:buNone/>
              <a:defRPr sz="155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M</a:t>
            </a:r>
          </a:p>
        </p:txBody>
      </p:sp>
      <p:sp>
        <p:nvSpPr>
          <p:cNvPr id="34" name="Text Placeholder 8">
            <a:extLst>
              <a:ext uri="{FF2B5EF4-FFF2-40B4-BE49-F238E27FC236}">
                <a16:creationId xmlns:a16="http://schemas.microsoft.com/office/drawing/2014/main" id="{486A9052-3614-4622-A421-1D20E5B311A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377374" y="2750392"/>
            <a:ext cx="1253665" cy="1681163"/>
          </a:xfrm>
        </p:spPr>
        <p:txBody>
          <a:bodyPr>
            <a:noAutofit/>
          </a:bodyPr>
          <a:lstStyle>
            <a:lvl1pPr marL="0" indent="0">
              <a:buNone/>
              <a:defRPr sz="155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F3ADE3E-3D48-4C5D-9FE4-2D7A2631586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380" y="903514"/>
            <a:ext cx="1253665" cy="1681163"/>
          </a:xfrm>
        </p:spPr>
        <p:txBody>
          <a:bodyPr>
            <a:noAutofit/>
          </a:bodyPr>
          <a:lstStyle>
            <a:lvl1pPr marL="0" indent="0">
              <a:buNone/>
              <a:defRPr sz="155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</a:t>
            </a:r>
          </a:p>
        </p:txBody>
      </p:sp>
      <p:sp>
        <p:nvSpPr>
          <p:cNvPr id="33" name="Text Placeholder 8">
            <a:extLst>
              <a:ext uri="{FF2B5EF4-FFF2-40B4-BE49-F238E27FC236}">
                <a16:creationId xmlns:a16="http://schemas.microsoft.com/office/drawing/2014/main" id="{9B49215A-DBBC-4C0F-A6A8-DFB2D546435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377374" y="897072"/>
            <a:ext cx="1253665" cy="1681163"/>
          </a:xfrm>
        </p:spPr>
        <p:txBody>
          <a:bodyPr>
            <a:noAutofit/>
          </a:bodyPr>
          <a:lstStyle>
            <a:lvl1pPr marL="0" indent="0">
              <a:buNone/>
              <a:defRPr sz="155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8BB770-F6A6-44A3-BCE1-BCCCC1E810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6143" y="5201920"/>
            <a:ext cx="5747657" cy="992505"/>
          </a:xfrm>
        </p:spPr>
        <p:txBody>
          <a:bodyPr anchor="ctr">
            <a:normAutofit/>
          </a:bodyPr>
          <a:lstStyle>
            <a:lvl1pPr>
              <a:defRPr sz="4800" cap="all" baseline="0"/>
            </a:lvl1pPr>
          </a:lstStyle>
          <a:p>
            <a:r>
              <a:rPr lang="en-US"/>
              <a:t>Click to edit</a:t>
            </a:r>
          </a:p>
        </p:txBody>
      </p:sp>
      <p:sp>
        <p:nvSpPr>
          <p:cNvPr id="3" name="Graphic 8">
            <a:extLst>
              <a:ext uri="{FF2B5EF4-FFF2-40B4-BE49-F238E27FC236}">
                <a16:creationId xmlns:a16="http://schemas.microsoft.com/office/drawing/2014/main" id="{A6A04B8C-D941-483E-B669-7436C535CE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565384" y="1857932"/>
            <a:ext cx="922101" cy="2445893"/>
          </a:xfrm>
          <a:custGeom>
            <a:avLst/>
            <a:gdLst>
              <a:gd name="connsiteX0" fmla="*/ 922101 w 922101"/>
              <a:gd name="connsiteY0" fmla="*/ 2615575 h 2615575"/>
              <a:gd name="connsiteX1" fmla="*/ 922101 w 922101"/>
              <a:gd name="connsiteY1" fmla="*/ 1134894 h 2615575"/>
              <a:gd name="connsiteX2" fmla="*/ 922101 w 922101"/>
              <a:gd name="connsiteY2" fmla="*/ 0 h 2615575"/>
              <a:gd name="connsiteX3" fmla="*/ 0 w 922101"/>
              <a:gd name="connsiteY3" fmla="*/ 0 h 2615575"/>
              <a:gd name="connsiteX0" fmla="*/ 922101 w 922101"/>
              <a:gd name="connsiteY0" fmla="*/ 2332208 h 2332208"/>
              <a:gd name="connsiteX1" fmla="*/ 922101 w 922101"/>
              <a:gd name="connsiteY1" fmla="*/ 1134894 h 2332208"/>
              <a:gd name="connsiteX2" fmla="*/ 922101 w 922101"/>
              <a:gd name="connsiteY2" fmla="*/ 0 h 2332208"/>
              <a:gd name="connsiteX3" fmla="*/ 0 w 922101"/>
              <a:gd name="connsiteY3" fmla="*/ 0 h 233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2101" h="2332208">
                <a:moveTo>
                  <a:pt x="922101" y="2332208"/>
                </a:moveTo>
                <a:lnTo>
                  <a:pt x="922101" y="1134894"/>
                </a:lnTo>
                <a:lnTo>
                  <a:pt x="922101" y="0"/>
                </a:lnTo>
                <a:lnTo>
                  <a:pt x="0" y="0"/>
                </a:lnTo>
              </a:path>
            </a:pathLst>
          </a:custGeom>
          <a:noFill/>
          <a:ln w="19050" cap="flat">
            <a:solidFill>
              <a:srgbClr val="C3EF0C"/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7" name="Graphic 8">
            <a:extLst>
              <a:ext uri="{FF2B5EF4-FFF2-40B4-BE49-F238E27FC236}">
                <a16:creationId xmlns:a16="http://schemas.microsoft.com/office/drawing/2014/main" id="{7A6DC6C6-E9EB-405C-A68E-EE8EEBBCA3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845311" y="1857400"/>
            <a:ext cx="691575" cy="8866"/>
          </a:xfrm>
          <a:custGeom>
            <a:avLst/>
            <a:gdLst>
              <a:gd name="connsiteX0" fmla="*/ 691576 w 691575"/>
              <a:gd name="connsiteY0" fmla="*/ 0 h 8866"/>
              <a:gd name="connsiteX1" fmla="*/ 0 w 691575"/>
              <a:gd name="connsiteY1" fmla="*/ 0 h 8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91575" h="8866">
                <a:moveTo>
                  <a:pt x="691576" y="0"/>
                </a:moveTo>
                <a:lnTo>
                  <a:pt x="0" y="0"/>
                </a:lnTo>
              </a:path>
            </a:pathLst>
          </a:custGeom>
          <a:ln w="19050" cap="flat">
            <a:solidFill>
              <a:srgbClr val="C3EF0C"/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4" name="Graphic 8">
            <a:extLst>
              <a:ext uri="{FF2B5EF4-FFF2-40B4-BE49-F238E27FC236}">
                <a16:creationId xmlns:a16="http://schemas.microsoft.com/office/drawing/2014/main" id="{028B5C16-2909-487D-BE4D-A794F3BA7A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565384" y="1857931"/>
            <a:ext cx="922101" cy="2573623"/>
          </a:xfrm>
          <a:custGeom>
            <a:avLst/>
            <a:gdLst>
              <a:gd name="connsiteX0" fmla="*/ 922101 w 922101"/>
              <a:gd name="connsiteY0" fmla="*/ 2615575 h 2615575"/>
              <a:gd name="connsiteX1" fmla="*/ 922101 w 922101"/>
              <a:gd name="connsiteY1" fmla="*/ 1134894 h 2615575"/>
              <a:gd name="connsiteX2" fmla="*/ 922101 w 922101"/>
              <a:gd name="connsiteY2" fmla="*/ 0 h 2615575"/>
              <a:gd name="connsiteX3" fmla="*/ 0 w 922101"/>
              <a:gd name="connsiteY3" fmla="*/ 0 h 2615575"/>
              <a:gd name="connsiteX0" fmla="*/ 922101 w 922101"/>
              <a:gd name="connsiteY0" fmla="*/ 2332208 h 2332208"/>
              <a:gd name="connsiteX1" fmla="*/ 922101 w 922101"/>
              <a:gd name="connsiteY1" fmla="*/ 1134894 h 2332208"/>
              <a:gd name="connsiteX2" fmla="*/ 922101 w 922101"/>
              <a:gd name="connsiteY2" fmla="*/ 0 h 2332208"/>
              <a:gd name="connsiteX3" fmla="*/ 0 w 922101"/>
              <a:gd name="connsiteY3" fmla="*/ 0 h 233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2101" h="2332208">
                <a:moveTo>
                  <a:pt x="922101" y="2332208"/>
                </a:moveTo>
                <a:lnTo>
                  <a:pt x="922101" y="1134894"/>
                </a:lnTo>
                <a:lnTo>
                  <a:pt x="922101" y="0"/>
                </a:lnTo>
                <a:lnTo>
                  <a:pt x="0" y="0"/>
                </a:lnTo>
              </a:path>
            </a:pathLst>
          </a:custGeom>
          <a:noFill/>
          <a:ln w="19050" cap="flat">
            <a:solidFill>
              <a:srgbClr val="C3EF0C"/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44163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20" userDrawn="1">
          <p15:clr>
            <a:srgbClr val="FBAE40"/>
          </p15:clr>
        </p15:guide>
        <p15:guide id="2" orient="horz" pos="1584" userDrawn="1">
          <p15:clr>
            <a:srgbClr val="FBAE40"/>
          </p15:clr>
        </p15:guide>
        <p15:guide id="3" orient="horz" pos="2712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icons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7F18567-9326-411F-BA8D-561D58C7DD91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034142" y="3971432"/>
            <a:ext cx="2941600" cy="360000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lang="en-US" sz="18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Bullet 1</a:t>
            </a:r>
            <a:endParaRPr lang="en-ZA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39809F78-EA1B-4C23-A53E-7DE8B4A6AE1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034142" y="4605832"/>
            <a:ext cx="2941600" cy="1141882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Bullet Description</a:t>
            </a:r>
            <a:endParaRPr lang="en-ZA"/>
          </a:p>
        </p:txBody>
      </p:sp>
      <p:sp>
        <p:nvSpPr>
          <p:cNvPr id="18" name="Picture Placeholder 15">
            <a:extLst>
              <a:ext uri="{FF2B5EF4-FFF2-40B4-BE49-F238E27FC236}">
                <a16:creationId xmlns:a16="http://schemas.microsoft.com/office/drawing/2014/main" id="{43CBE128-6D8D-4605-B225-5A34FFB1F25B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1034142" y="3048000"/>
            <a:ext cx="769486" cy="769486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7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dirty="0"/>
              <a:t>Click icon to add picture</a:t>
            </a:r>
            <a:endParaRPr lang="en-ZA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4AA3FE14-6E13-47C9-A512-83A96F3DD0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4142" y="1110286"/>
            <a:ext cx="10515600" cy="924808"/>
          </a:xfrm>
        </p:spPr>
        <p:txBody>
          <a:bodyPr lIns="0">
            <a:normAutofit/>
          </a:bodyPr>
          <a:lstStyle>
            <a:lvl1pPr>
              <a:defRPr lang="en-US" sz="28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D83A9ED-5F19-4646-ADCE-C829C97154DC}"/>
              </a:ext>
            </a:extLst>
          </p:cNvPr>
          <p:cNvCxnSpPr>
            <a:cxnSpLocks/>
          </p:cNvCxnSpPr>
          <p:nvPr userDrawn="1"/>
        </p:nvCxnSpPr>
        <p:spPr>
          <a:xfrm>
            <a:off x="1121228" y="0"/>
            <a:ext cx="0" cy="1110286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6187F4BE-3AD3-4857-B0A9-A9285E52D819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706975" y="3971432"/>
            <a:ext cx="2941600" cy="360000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lang="en-US" sz="18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Bullet 1</a:t>
            </a:r>
            <a:endParaRPr lang="en-ZA"/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5F81158B-DA52-484D-8105-92B77E4DC466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706975" y="4605832"/>
            <a:ext cx="2941600" cy="1141882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Bullet Description</a:t>
            </a:r>
            <a:endParaRPr lang="en-ZA"/>
          </a:p>
        </p:txBody>
      </p:sp>
      <p:sp>
        <p:nvSpPr>
          <p:cNvPr id="22" name="Picture Placeholder 15">
            <a:extLst>
              <a:ext uri="{FF2B5EF4-FFF2-40B4-BE49-F238E27FC236}">
                <a16:creationId xmlns:a16="http://schemas.microsoft.com/office/drawing/2014/main" id="{51CF84FA-944B-434D-A8DD-F5D8A6BD7F12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4706975" y="3048000"/>
            <a:ext cx="769486" cy="769486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7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dirty="0"/>
              <a:t>Click icon to add picture</a:t>
            </a:r>
            <a:endParaRPr lang="en-ZA" dirty="0"/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9AFDDE4E-007E-431B-937C-1B26959515F6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8412200" y="3971432"/>
            <a:ext cx="2941600" cy="360000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lang="en-US" sz="18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Bullet 1</a:t>
            </a:r>
            <a:endParaRPr lang="en-ZA"/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3B096111-A95B-402E-B431-43D852C9E2AD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8412200" y="4605832"/>
            <a:ext cx="2941600" cy="1141882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Bullet Description</a:t>
            </a:r>
            <a:endParaRPr lang="en-ZA"/>
          </a:p>
        </p:txBody>
      </p:sp>
      <p:sp>
        <p:nvSpPr>
          <p:cNvPr id="25" name="Picture Placeholder 15">
            <a:extLst>
              <a:ext uri="{FF2B5EF4-FFF2-40B4-BE49-F238E27FC236}">
                <a16:creationId xmlns:a16="http://schemas.microsoft.com/office/drawing/2014/main" id="{F07B788A-B491-4062-8710-AC0B5654D443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8412200" y="3048000"/>
            <a:ext cx="769486" cy="769486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7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dirty="0"/>
              <a:t>Click icon to add picture</a:t>
            </a:r>
            <a:endParaRPr lang="en-ZA" dirty="0"/>
          </a:p>
        </p:txBody>
      </p:sp>
      <p:sp>
        <p:nvSpPr>
          <p:cNvPr id="19" name="Date Placeholder 2">
            <a:extLst>
              <a:ext uri="{FF2B5EF4-FFF2-40B4-BE49-F238E27FC236}">
                <a16:creationId xmlns:a16="http://schemas.microsoft.com/office/drawing/2014/main" id="{D798BE23-D422-4EB1-A64B-247490908929}"/>
              </a:ext>
            </a:extLst>
          </p:cNvPr>
          <p:cNvSpPr>
            <a:spLocks noGrp="1"/>
          </p:cNvSpPr>
          <p:nvPr>
            <p:ph type="dt" sz="half" idx="2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/>
              <a:t>1/7/20XX</a:t>
            </a:r>
            <a:endParaRPr lang="en-US" dirty="0"/>
          </a:p>
        </p:txBody>
      </p:sp>
      <p:sp>
        <p:nvSpPr>
          <p:cNvPr id="20" name="Footer Placeholder 3">
            <a:extLst>
              <a:ext uri="{FF2B5EF4-FFF2-40B4-BE49-F238E27FC236}">
                <a16:creationId xmlns:a16="http://schemas.microsoft.com/office/drawing/2014/main" id="{4BF2994C-9A98-4FB0-B040-0D7D4EE7DBBB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/>
              <a:t>Pitch deck</a:t>
            </a:r>
          </a:p>
        </p:txBody>
      </p:sp>
      <p:sp>
        <p:nvSpPr>
          <p:cNvPr id="26" name="Slide Number Placeholder 4">
            <a:extLst>
              <a:ext uri="{FF2B5EF4-FFF2-40B4-BE49-F238E27FC236}">
                <a16:creationId xmlns:a16="http://schemas.microsoft.com/office/drawing/2014/main" id="{96B5941B-782C-4ACF-AF36-8E21DA11A22E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76209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C77FA4A-CE52-4DA0-8842-74FE37E2E8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1BCD1D-6E4A-43CA-A3D4-B104CE27D2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11BDA0-5B55-4A85-ACBF-31F8F3EB21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1/7/20XX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7AA55C-7321-4214-9297-F53B7B9E50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330C71-8F7D-4855-A35C-46C83B4BF4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</a:lstStyle>
          <a:p>
            <a:fld id="{9FF96520-E4CE-4EAD-8ABF-1D2297D6B3A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666658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66" r:id="rId2"/>
    <p:sldLayoutId id="2147483678" r:id="rId3"/>
    <p:sldLayoutId id="2147483667" r:id="rId4"/>
    <p:sldLayoutId id="2147483668" r:id="rId5"/>
    <p:sldLayoutId id="2147483669" r:id="rId6"/>
    <p:sldLayoutId id="2147483670" r:id="rId7"/>
    <p:sldLayoutId id="2147483651" r:id="rId8"/>
    <p:sldLayoutId id="2147483661" r:id="rId9"/>
    <p:sldLayoutId id="2147483671" r:id="rId10"/>
    <p:sldLayoutId id="2147483663" r:id="rId11"/>
    <p:sldLayoutId id="2147483679" r:id="rId12"/>
    <p:sldLayoutId id="2147483677" r:id="rId13"/>
    <p:sldLayoutId id="2147483664" r:id="rId14"/>
    <p:sldLayoutId id="2147483672" r:id="rId15"/>
    <p:sldLayoutId id="2147483652" r:id="rId16"/>
    <p:sldLayoutId id="2147483653" r:id="rId17"/>
    <p:sldLayoutId id="2147483665" r:id="rId18"/>
    <p:sldLayoutId id="2147483650" r:id="rId19"/>
    <p:sldLayoutId id="2147483654" r:id="rId20"/>
    <p:sldLayoutId id="2147483674" r:id="rId21"/>
    <p:sldLayoutId id="2147483676" r:id="rId22"/>
    <p:sldLayoutId id="2147483673" r:id="rId23"/>
    <p:sldLayoutId id="2147483675" r:id="rId2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phrack.me/bsides" TargetMode="External"/><Relationship Id="rId2" Type="http://schemas.openxmlformats.org/officeDocument/2006/relationships/hyperlink" Target="mailto:shain.lakin@protonmail.com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 descr="A black background with orange objects&#10;&#10;Description automatically generated">
            <a:extLst>
              <a:ext uri="{FF2B5EF4-FFF2-40B4-BE49-F238E27FC236}">
                <a16:creationId xmlns:a16="http://schemas.microsoft.com/office/drawing/2014/main" id="{54164480-ECF3-4F09-B48E-13A40EAE5A3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t="15727" b="-137"/>
          <a:stretch/>
        </p:blipFill>
        <p:spPr>
          <a:xfrm>
            <a:off x="-892" y="71740"/>
            <a:ext cx="12193784" cy="6795590"/>
          </a:xfrm>
        </p:spPr>
      </p:pic>
      <p:sp>
        <p:nvSpPr>
          <p:cNvPr id="23" name="Title 22">
            <a:extLst>
              <a:ext uri="{FF2B5EF4-FFF2-40B4-BE49-F238E27FC236}">
                <a16:creationId xmlns:a16="http://schemas.microsoft.com/office/drawing/2014/main" id="{EE427349-2C23-4643-A4C8-552661FAA5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56693" y="2784468"/>
            <a:ext cx="8931992" cy="2072987"/>
          </a:xfrm>
        </p:spPr>
        <p:txBody>
          <a:bodyPr/>
          <a:lstStyle/>
          <a:p>
            <a:r>
              <a:rPr lang="en-US" dirty="0"/>
              <a:t>Modernising Long range </a:t>
            </a:r>
            <a:r>
              <a:rPr lang="en-US" err="1"/>
              <a:t>rfid</a:t>
            </a:r>
            <a:r>
              <a:rPr lang="en-US" dirty="0"/>
              <a:t> hacking</a:t>
            </a:r>
          </a:p>
        </p:txBody>
      </p:sp>
      <p:sp>
        <p:nvSpPr>
          <p:cNvPr id="32" name="Subtitle 31">
            <a:extLst>
              <a:ext uri="{FF2B5EF4-FFF2-40B4-BE49-F238E27FC236}">
                <a16:creationId xmlns:a16="http://schemas.microsoft.com/office/drawing/2014/main" id="{F69B5076-6A18-4AD8-A2C2-DB967CF6EE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70418" y="5325276"/>
            <a:ext cx="3677297" cy="682094"/>
          </a:xfrm>
        </p:spPr>
        <p:txBody>
          <a:bodyPr/>
          <a:lstStyle/>
          <a:p>
            <a:r>
              <a:rPr lang="en-US" dirty="0"/>
              <a:t>Shain Lakin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C4BB374-4C53-4405-B3D6-928C68A87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2536371" y="2017985"/>
            <a:ext cx="0" cy="153432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CDDB411-0E13-3741-911B-CFCB74C5BA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4245428" y="5655432"/>
            <a:ext cx="3318888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63108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779DE4-CAEA-4617-897E-FEC9A2AC2D6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34186" y="2199047"/>
            <a:ext cx="3104198" cy="345475"/>
          </a:xfrm>
        </p:spPr>
        <p:txBody>
          <a:bodyPr vert="horz" lIns="0" tIns="45720" rIns="91440" bIns="45720" rtlCol="0" anchor="t">
            <a:normAutofit/>
          </a:bodyPr>
          <a:lstStyle/>
          <a:p>
            <a:r>
              <a:rPr lang="en-US">
                <a:ea typeface="Source Sans Pro"/>
              </a:rPr>
              <a:t>Efficiency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DB723-F5E2-41A5-84C1-EBDEDA5B218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34141" y="2630787"/>
            <a:ext cx="3103493" cy="3425569"/>
          </a:xfrm>
        </p:spPr>
        <p:txBody>
          <a:bodyPr vert="horz" lIns="0" tIns="45720" rIns="91440" bIns="45720" rtlCol="0" anchor="t">
            <a:normAutofit/>
          </a:bodyPr>
          <a:lstStyle/>
          <a:p>
            <a:pPr marL="285750" indent="-285750">
              <a:buChar char="•"/>
            </a:pPr>
            <a:r>
              <a:rPr lang="en-US" sz="1400" dirty="0">
                <a:ea typeface="Source Sans Pro"/>
              </a:rPr>
              <a:t>Requires a laptop.</a:t>
            </a:r>
          </a:p>
          <a:p>
            <a:pPr marL="285750" indent="-285750">
              <a:buChar char="•"/>
            </a:pPr>
            <a:r>
              <a:rPr lang="en-US" sz="1400" dirty="0">
                <a:ea typeface="Source Sans Pro"/>
              </a:rPr>
              <a:t>Requires a Proxmark or similar device.</a:t>
            </a:r>
          </a:p>
          <a:p>
            <a:pPr marL="285750" indent="-285750">
              <a:buChar char="•"/>
            </a:pPr>
            <a:r>
              <a:rPr lang="en-US" sz="1400" dirty="0">
                <a:ea typeface="Source Sans Pro"/>
              </a:rPr>
              <a:t>Not instantaneous. Ideally a credential should be captured and then emulated.</a:t>
            </a:r>
          </a:p>
          <a:p>
            <a:pPr marL="285750" indent="-285750">
              <a:buChar char="•"/>
            </a:pPr>
            <a:r>
              <a:rPr lang="en-US" sz="1400" dirty="0">
                <a:ea typeface="Source Sans Pro"/>
              </a:rPr>
              <a:t>No easy way to share captured credentials.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708C79-A4AC-4B5D-92DF-600737E4D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4142" y="1110286"/>
            <a:ext cx="10515600" cy="924808"/>
          </a:xfrm>
        </p:spPr>
        <p:txBody>
          <a:bodyPr>
            <a:normAutofit/>
          </a:bodyPr>
          <a:lstStyle/>
          <a:p>
            <a:r>
              <a:rPr lang="en-US" dirty="0"/>
              <a:t>PROBLEM </a:t>
            </a:r>
            <a:r>
              <a:rPr lang="en-US"/>
              <a:t>TWO</a:t>
            </a:r>
            <a:r>
              <a:rPr lang="en-US" dirty="0"/>
              <a:t> – </a:t>
            </a:r>
            <a:r>
              <a:rPr lang="en-US"/>
              <a:t>EFFICIENCY</a:t>
            </a: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99C42777-54AD-453F-B4EF-F59AF9213DDA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ZA" dirty="0"/>
              <a:t>BSIDES Canberra 2024 – Modernising Long Range RFID Hacking</a:t>
            </a:r>
            <a:endParaRPr lang="en-US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A65DB049-1A50-43CE-907A-2AA792D6F9F1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5" name="Picture 4" descr="Cloning RFID tags for fun and profit | less on sec">
            <a:extLst>
              <a:ext uri="{FF2B5EF4-FFF2-40B4-BE49-F238E27FC236}">
                <a16:creationId xmlns:a16="http://schemas.microsoft.com/office/drawing/2014/main" id="{7FED0F02-B813-1C9E-11F2-4702CF86E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1012" y="1914841"/>
            <a:ext cx="5227982" cy="3934791"/>
          </a:xfrm>
          <a:prstGeom prst="rect">
            <a:avLst/>
          </a:prstGeom>
          <a:ln>
            <a:solidFill>
              <a:schemeClr val="accent3"/>
            </a:solidFill>
          </a:ln>
        </p:spPr>
      </p:pic>
    </p:spTree>
    <p:extLst>
      <p:ext uri="{BB962C8B-B14F-4D97-AF65-F5344CB8AC3E}">
        <p14:creationId xmlns:p14="http://schemas.microsoft.com/office/powerpoint/2010/main" val="3547518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A2EB3F-4D60-451F-8F45-7D6654D2FCD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947714" y="621859"/>
            <a:ext cx="5042568" cy="345473"/>
          </a:xfrm>
        </p:spPr>
        <p:txBody>
          <a:bodyPr vert="horz" lIns="0" tIns="45720" rIns="91440" bIns="45720" rtlCol="0" anchor="t">
            <a:normAutofit/>
          </a:bodyPr>
          <a:lstStyle/>
          <a:p>
            <a:r>
              <a:rPr lang="en-US"/>
              <a:t>Closing</a:t>
            </a:r>
            <a:r>
              <a:rPr lang="en-US" dirty="0"/>
              <a:t> the gap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B14EA2-CBDF-4C65-9598-93DEDB4C9C2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947715" y="981712"/>
            <a:ext cx="5041422" cy="540104"/>
          </a:xfrm>
        </p:spPr>
        <p:txBody>
          <a:bodyPr vert="horz" lIns="0" tIns="45720" rIns="91440" bIns="45720" rtlCol="0" anchor="t">
            <a:normAutofit/>
          </a:bodyPr>
          <a:lstStyle/>
          <a:p>
            <a:r>
              <a:rPr lang="en-US" dirty="0"/>
              <a:t>Printed Circuit Board (PCB) for the Flipper Zero.</a:t>
            </a:r>
            <a:endParaRPr lang="en-US" dirty="0">
              <a:ea typeface="Source Sans Pro"/>
            </a:endParaRPr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031FE9-9059-4FE8-B4AC-9771F23A1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4142" y="419184"/>
            <a:ext cx="2362200" cy="1110286"/>
          </a:xfrm>
        </p:spPr>
        <p:txBody>
          <a:bodyPr/>
          <a:lstStyle/>
          <a:p>
            <a:r>
              <a:rPr lang="en-US" dirty="0"/>
              <a:t>Solution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06ACBB45-6616-4FE9-B211-BDCA0491CD12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4212220" y="2941818"/>
            <a:ext cx="4114800" cy="365125"/>
          </a:xfrm>
        </p:spPr>
        <p:txBody>
          <a:bodyPr/>
          <a:lstStyle/>
          <a:p>
            <a:r>
              <a:rPr lang="en-US" dirty="0"/>
              <a:t>Pitch deck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8EB4FD15-5553-45C2-B403-92726A0897AE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F4B72636-37A5-694D-66FA-DFB7EE6EE293}"/>
              </a:ext>
            </a:extLst>
          </p:cNvPr>
          <p:cNvSpPr txBox="1">
            <a:spLocks/>
          </p:cNvSpPr>
          <p:nvPr/>
        </p:nvSpPr>
        <p:spPr>
          <a:xfrm>
            <a:off x="193013" y="1919238"/>
            <a:ext cx="2152719" cy="345473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8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Features</a:t>
            </a:r>
            <a:endParaRPr lang="en-US">
              <a:ea typeface="Source Sans Pro"/>
            </a:endParaRP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BDCD3C7E-5D4A-7A0D-5601-7DDE09B6D3CC}"/>
              </a:ext>
            </a:extLst>
          </p:cNvPr>
          <p:cNvSpPr txBox="1">
            <a:spLocks/>
          </p:cNvSpPr>
          <p:nvPr/>
        </p:nvSpPr>
        <p:spPr>
          <a:xfrm>
            <a:off x="189473" y="2353062"/>
            <a:ext cx="3197786" cy="4286759"/>
          </a:xfrm>
          <a:prstGeom prst="rect">
            <a:avLst/>
          </a:prstGeom>
        </p:spPr>
        <p:txBody>
          <a:bodyPr vert="horz" lIns="0" tIns="45720" rIns="91440" bIns="45720" rtlCol="0" anchor="t">
            <a:normAutofit fontScale="92500"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Char char="•"/>
            </a:pPr>
            <a:r>
              <a:rPr lang="en-US" dirty="0"/>
              <a:t>Single PCB.</a:t>
            </a:r>
            <a:endParaRPr lang="en-US" dirty="0">
              <a:ea typeface="Source Sans Pro"/>
            </a:endParaRPr>
          </a:p>
          <a:p>
            <a:pPr marL="171450" indent="-171450">
              <a:buChar char="•"/>
            </a:pPr>
            <a:r>
              <a:rPr lang="en-US" dirty="0">
                <a:ea typeface="Source Sans Pro"/>
              </a:rPr>
              <a:t>Cheap(</a:t>
            </a:r>
            <a:r>
              <a:rPr lang="en-US" dirty="0" err="1">
                <a:ea typeface="Source Sans Pro"/>
              </a:rPr>
              <a:t>ish</a:t>
            </a:r>
            <a:r>
              <a:rPr lang="en-US" dirty="0">
                <a:ea typeface="Source Sans Pro"/>
              </a:rPr>
              <a:t>).</a:t>
            </a:r>
          </a:p>
          <a:p>
            <a:pPr marL="171450" indent="-171450">
              <a:buChar char="•"/>
            </a:pPr>
            <a:r>
              <a:rPr lang="en-US" dirty="0">
                <a:ea typeface="Source Sans Pro"/>
              </a:rPr>
              <a:t>Connects directly to </a:t>
            </a:r>
            <a:r>
              <a:rPr lang="en-US" err="1">
                <a:ea typeface="Source Sans Pro"/>
              </a:rPr>
              <a:t>ESPKey</a:t>
            </a:r>
            <a:r>
              <a:rPr lang="en-US" dirty="0">
                <a:ea typeface="Source Sans Pro"/>
              </a:rPr>
              <a:t> and polls API for new credentials.</a:t>
            </a:r>
            <a:endParaRPr lang="en-US">
              <a:ea typeface="Source Sans Pro"/>
            </a:endParaRPr>
          </a:p>
          <a:p>
            <a:pPr marL="171450" indent="-171450">
              <a:buChar char="•"/>
            </a:pPr>
            <a:r>
              <a:rPr lang="en-US" dirty="0">
                <a:ea typeface="Source Sans Pro"/>
              </a:rPr>
              <a:t>Sends new credentials to OLED display via I2C and to Flipper Zero over serial. </a:t>
            </a:r>
          </a:p>
          <a:p>
            <a:pPr marL="171450" indent="-171450">
              <a:buChar char="•"/>
            </a:pPr>
            <a:r>
              <a:rPr lang="en-US" dirty="0">
                <a:ea typeface="Source Sans Pro"/>
              </a:rPr>
              <a:t>Saves credentials in correct Flipper Zero format for direct emulation.</a:t>
            </a:r>
          </a:p>
          <a:p>
            <a:pPr marL="171450" indent="-171450">
              <a:buChar char="•"/>
            </a:pPr>
            <a:r>
              <a:rPr lang="en-US" dirty="0">
                <a:ea typeface="Source Sans Pro"/>
              </a:rPr>
              <a:t>Saves new credentials to onboard NTAG I2C Plus tag as TEXT or URL NDEF records.</a:t>
            </a:r>
          </a:p>
          <a:p>
            <a:pPr marL="171450" indent="-171450">
              <a:buChar char="•"/>
            </a:pPr>
            <a:r>
              <a:rPr lang="en-US" dirty="0">
                <a:ea typeface="Source Sans Pro"/>
              </a:rPr>
              <a:t>Turns off all TV's in JB HiFi at once :)</a:t>
            </a:r>
          </a:p>
          <a:p>
            <a:pPr marL="171450" indent="-171450">
              <a:buChar char="•"/>
            </a:pPr>
            <a:r>
              <a:rPr lang="en-US" dirty="0">
                <a:ea typeface="Source Sans Pro"/>
              </a:rPr>
              <a:t>Visual LF RFID detection via energy harvesting chip</a:t>
            </a:r>
          </a:p>
          <a:p>
            <a:pPr marL="171450" indent="-171450">
              <a:buChar char="•"/>
            </a:pPr>
            <a:endParaRPr lang="en-US" dirty="0">
              <a:ea typeface="Source Sans Pro"/>
            </a:endParaRPr>
          </a:p>
          <a:p>
            <a:pPr marL="171450" indent="-171450">
              <a:buChar char="•"/>
            </a:pPr>
            <a:endParaRPr lang="en-US" dirty="0">
              <a:ea typeface="Source Sans Pro"/>
            </a:endParaRPr>
          </a:p>
          <a:p>
            <a:pPr marL="171450" indent="-171450">
              <a:buChar char="•"/>
            </a:pPr>
            <a:endParaRPr lang="en-US" dirty="0">
              <a:ea typeface="Source Sans Pro"/>
            </a:endParaRPr>
          </a:p>
          <a:p>
            <a:pPr marL="171450" indent="-171450">
              <a:buChar char="•"/>
            </a:pPr>
            <a:endParaRPr lang="en-US" dirty="0">
              <a:ea typeface="Source Sans Pro"/>
            </a:endParaRPr>
          </a:p>
          <a:p>
            <a:pPr marL="171450" indent="-171450">
              <a:buChar char="•"/>
            </a:pPr>
            <a:endParaRPr lang="en-US" dirty="0">
              <a:ea typeface="Source Sans Pro"/>
            </a:endParaRPr>
          </a:p>
          <a:p>
            <a:pPr marL="171450" indent="-171450">
              <a:buChar char="•"/>
            </a:pPr>
            <a:endParaRPr lang="en-US" dirty="0">
              <a:ea typeface="Source Sans Pro"/>
            </a:endParaRPr>
          </a:p>
          <a:p>
            <a:pPr marL="171450" indent="-171450">
              <a:buChar char="•"/>
            </a:pPr>
            <a:endParaRPr lang="en-US" dirty="0">
              <a:ea typeface="Source Sans Pro"/>
            </a:endParaRPr>
          </a:p>
          <a:p>
            <a:pPr marL="171450" indent="-171450">
              <a:buChar char="•"/>
            </a:pPr>
            <a:endParaRPr lang="en-US" dirty="0">
              <a:ea typeface="Source Sans Pro"/>
            </a:endParaRPr>
          </a:p>
          <a:p>
            <a:endParaRPr lang="en-US" dirty="0">
              <a:ea typeface="Source Sans Pro"/>
            </a:endParaRPr>
          </a:p>
        </p:txBody>
      </p:sp>
      <p:pic>
        <p:nvPicPr>
          <p:cNvPr id="5" name="Picture 4" descr="A close up of a circuit board&#10;&#10;Description automatically generated">
            <a:extLst>
              <a:ext uri="{FF2B5EF4-FFF2-40B4-BE49-F238E27FC236}">
                <a16:creationId xmlns:a16="http://schemas.microsoft.com/office/drawing/2014/main" id="{F8B55304-B325-E0B4-2B63-A485725B0D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8602" y="1713789"/>
            <a:ext cx="7219832" cy="4713515"/>
          </a:xfrm>
          <a:prstGeom prst="rect">
            <a:avLst/>
          </a:prstGeom>
          <a:ln>
            <a:solidFill>
              <a:schemeClr val="accent3"/>
            </a:solidFill>
          </a:ln>
        </p:spPr>
      </p:pic>
    </p:spTree>
    <p:extLst>
      <p:ext uri="{BB962C8B-B14F-4D97-AF65-F5344CB8AC3E}">
        <p14:creationId xmlns:p14="http://schemas.microsoft.com/office/powerpoint/2010/main" val="15939208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8567012-CD35-41AB-B12D-92555A9BE0D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032167" y="2040897"/>
            <a:ext cx="3104198" cy="320381"/>
          </a:xfrm>
        </p:spPr>
        <p:txBody>
          <a:bodyPr/>
          <a:lstStyle/>
          <a:p>
            <a:r>
              <a:rPr lang="en-US"/>
              <a:t>Results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DC896C3-77D0-44A1-B244-9554FA063FE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32871" y="2357617"/>
            <a:ext cx="3103493" cy="3310551"/>
          </a:xfrm>
        </p:spPr>
        <p:txBody>
          <a:bodyPr vert="horz" lIns="0" tIns="45720" rIns="91440" bIns="45720" rtlCol="0" anchor="t">
            <a:normAutofit/>
          </a:bodyPr>
          <a:lstStyle/>
          <a:p>
            <a:pPr marL="171450" indent="-171450">
              <a:buChar char="•"/>
            </a:pPr>
            <a:r>
              <a:rPr lang="en-US" dirty="0"/>
              <a:t>Cost = &lt; $20 including soldering/parts (JLCPCB)</a:t>
            </a:r>
            <a:endParaRPr lang="en-US" dirty="0">
              <a:ea typeface="Source Sans Pro"/>
            </a:endParaRPr>
          </a:p>
          <a:p>
            <a:pPr marL="171450" indent="-171450">
              <a:buChar char="•"/>
            </a:pPr>
            <a:r>
              <a:rPr lang="en-US" dirty="0">
                <a:ea typeface="Source Sans Pro"/>
              </a:rPr>
              <a:t>Credentials are displayed, saved and can be emulated in &lt; 5 seconds.</a:t>
            </a:r>
          </a:p>
          <a:p>
            <a:pPr marL="171450" indent="-171450">
              <a:buChar char="•"/>
            </a:pPr>
            <a:r>
              <a:rPr lang="en-US" dirty="0">
                <a:ea typeface="Source Sans Pro"/>
              </a:rPr>
              <a:t>No prior knowledge required, you just need to plug in the PCB.</a:t>
            </a:r>
          </a:p>
          <a:p>
            <a:pPr marL="171450" indent="-171450">
              <a:buChar char="•"/>
            </a:pPr>
            <a:r>
              <a:rPr lang="en-US" dirty="0">
                <a:ea typeface="Source Sans Pro"/>
              </a:rPr>
              <a:t>Credentials can be easily shared via secure link (IOS/Android app) or exfiltrated using mobile phone and onboard NFC chip.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708C79-A4AC-4B5D-92DF-600737E4D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4142" y="1110286"/>
            <a:ext cx="10515600" cy="924808"/>
          </a:xfrm>
        </p:spPr>
        <p:txBody>
          <a:bodyPr>
            <a:normAutofit/>
          </a:bodyPr>
          <a:lstStyle/>
          <a:p>
            <a:r>
              <a:rPr lang="en-US"/>
              <a:t>FLIPTASTIC</a:t>
            </a:r>
            <a:r>
              <a:rPr lang="en-US" dirty="0"/>
              <a:t> PCB</a:t>
            </a:r>
            <a:endParaRPr lang="en-US" dirty="0">
              <a:ea typeface="Source Sans Pro"/>
            </a:endParaRP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99C42777-54AD-453F-B4EF-F59AF9213DDA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ZA" dirty="0"/>
              <a:t>BSIDES Canberra 2024 – Modernising Long Range RFID Hacking</a:t>
            </a:r>
            <a:endParaRPr lang="en-US" dirty="0"/>
          </a:p>
          <a:p>
            <a:endParaRPr lang="en-US" dirty="0">
              <a:ea typeface="Source Sans Pro"/>
            </a:endParaRP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A65DB049-1A50-43CE-907A-2AA792D6F9F1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3" name="Picture 2" descr="A close up of a circuit board&#10;&#10;Description automatically generated">
            <a:extLst>
              <a:ext uri="{FF2B5EF4-FFF2-40B4-BE49-F238E27FC236}">
                <a16:creationId xmlns:a16="http://schemas.microsoft.com/office/drawing/2014/main" id="{132161C0-BEA5-93CD-452B-54E506D8EF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6973" y="949890"/>
            <a:ext cx="7407174" cy="4968658"/>
          </a:xfrm>
          <a:prstGeom prst="rect">
            <a:avLst/>
          </a:prstGeom>
          <a:ln>
            <a:solidFill>
              <a:schemeClr val="accent3"/>
            </a:solidFill>
          </a:ln>
        </p:spPr>
      </p:pic>
    </p:spTree>
    <p:extLst>
      <p:ext uri="{BB962C8B-B14F-4D97-AF65-F5344CB8AC3E}">
        <p14:creationId xmlns:p14="http://schemas.microsoft.com/office/powerpoint/2010/main" val="839737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708C79-A4AC-4B5D-92DF-600737E4D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4142" y="1110286"/>
            <a:ext cx="10515600" cy="924808"/>
          </a:xfrm>
        </p:spPr>
        <p:txBody>
          <a:bodyPr>
            <a:normAutofit/>
          </a:bodyPr>
          <a:lstStyle/>
          <a:p>
            <a:r>
              <a:rPr lang="en-US"/>
              <a:t>FLIPTASTIC</a:t>
            </a:r>
            <a:r>
              <a:rPr lang="en-US" dirty="0"/>
              <a:t> PCB</a:t>
            </a:r>
            <a:endParaRPr lang="en-US" dirty="0">
              <a:ea typeface="Source Sans Pro"/>
            </a:endParaRP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99C42777-54AD-453F-B4EF-F59AF9213DDA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ZA" dirty="0"/>
              <a:t>BSIDES Canberra 2024 – Modernising Long Range RFID Hacking</a:t>
            </a:r>
            <a:endParaRPr lang="en-US" dirty="0"/>
          </a:p>
          <a:p>
            <a:endParaRPr lang="en-US" dirty="0">
              <a:ea typeface="Source Sans Pro"/>
            </a:endParaRP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A65DB049-1A50-43CE-907A-2AA792D6F9F1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C14EF5A-3CB6-E815-1A13-84ADDEEAC6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9996" y="675189"/>
            <a:ext cx="7709376" cy="5150735"/>
          </a:xfrm>
          <a:prstGeom prst="rect">
            <a:avLst/>
          </a:prstGeom>
          <a:ln>
            <a:solidFill>
              <a:schemeClr val="accent3"/>
            </a:solidFill>
          </a:ln>
        </p:spPr>
      </p:pic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9BAD68B8-0786-5818-7631-14A6C82C2E38}"/>
              </a:ext>
            </a:extLst>
          </p:cNvPr>
          <p:cNvSpPr txBox="1">
            <a:spLocks/>
          </p:cNvSpPr>
          <p:nvPr/>
        </p:nvSpPr>
        <p:spPr>
          <a:xfrm>
            <a:off x="1032167" y="2040897"/>
            <a:ext cx="3104198" cy="320381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8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REAR</a:t>
            </a:r>
          </a:p>
        </p:txBody>
      </p:sp>
    </p:spTree>
    <p:extLst>
      <p:ext uri="{BB962C8B-B14F-4D97-AF65-F5344CB8AC3E}">
        <p14:creationId xmlns:p14="http://schemas.microsoft.com/office/powerpoint/2010/main" val="35223541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 descr="A screen shot of a video game&#10;&#10;Description automatically generated">
            <a:extLst>
              <a:ext uri="{FF2B5EF4-FFF2-40B4-BE49-F238E27FC236}">
                <a16:creationId xmlns:a16="http://schemas.microsoft.com/office/drawing/2014/main" id="{8C15BCA1-F2FE-4E47-B6D5-3BCFF65BFBF3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 rotWithShape="1">
          <a:blip r:embed="rId2"/>
          <a:srcRect/>
          <a:stretch/>
        </p:blipFill>
        <p:spPr>
          <a:xfrm>
            <a:off x="1" y="3425078"/>
            <a:ext cx="6015885" cy="3431322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291CFAB-A735-4A31-A51D-42FE1F5E9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214" y="200014"/>
            <a:ext cx="4501910" cy="444735"/>
          </a:xfrm>
        </p:spPr>
        <p:txBody>
          <a:bodyPr>
            <a:normAutofit fontScale="90000"/>
          </a:bodyPr>
          <a:lstStyle/>
          <a:p>
            <a:r>
              <a:rPr lang="en-US"/>
              <a:t>SERIAL Usage</a:t>
            </a:r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3B319D9A-3123-4A8C-80E8-FEA22A444432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ZA" dirty="0"/>
              <a:t>BSIDES Canberra 2024 – Modernising Long Range RFID Hacking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18E5D0F5-4C11-47EE-BA9F-DEF2F44DD3DC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23" name="Picture 22" descr="A black text on an orange background&#10;&#10;Description automatically generated">
            <a:extLst>
              <a:ext uri="{FF2B5EF4-FFF2-40B4-BE49-F238E27FC236}">
                <a16:creationId xmlns:a16="http://schemas.microsoft.com/office/drawing/2014/main" id="{95518A33-EE52-47C8-B06A-92098AE207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843951"/>
            <a:ext cx="4876800" cy="2438400"/>
          </a:xfrm>
          <a:prstGeom prst="rect">
            <a:avLst/>
          </a:prstGeom>
          <a:ln>
            <a:solidFill>
              <a:schemeClr val="accent3"/>
            </a:solidFill>
          </a:ln>
        </p:spPr>
      </p:pic>
      <p:pic>
        <p:nvPicPr>
          <p:cNvPr id="24" name="Picture 23" descr="A sign with black text&#10;&#10;Description automatically generated">
            <a:extLst>
              <a:ext uri="{FF2B5EF4-FFF2-40B4-BE49-F238E27FC236}">
                <a16:creationId xmlns:a16="http://schemas.microsoft.com/office/drawing/2014/main" id="{05573E3F-024E-392D-7A6A-23682E9A1A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1751" y="843951"/>
            <a:ext cx="4876800" cy="2438400"/>
          </a:xfrm>
          <a:prstGeom prst="rect">
            <a:avLst/>
          </a:prstGeom>
          <a:ln>
            <a:solidFill>
              <a:schemeClr val="accent3"/>
            </a:solidFill>
          </a:ln>
        </p:spPr>
      </p:pic>
      <p:pic>
        <p:nvPicPr>
          <p:cNvPr id="27" name="Picture 26" descr="A black text on an orange background&#10;&#10;Description automatically generated">
            <a:extLst>
              <a:ext uri="{FF2B5EF4-FFF2-40B4-BE49-F238E27FC236}">
                <a16:creationId xmlns:a16="http://schemas.microsoft.com/office/drawing/2014/main" id="{C8D4B3D0-30DE-2A93-45BA-46642E97C6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8260" y="3917146"/>
            <a:ext cx="4876800" cy="2438400"/>
          </a:xfrm>
          <a:prstGeom prst="rect">
            <a:avLst/>
          </a:prstGeom>
          <a:ln>
            <a:solidFill>
              <a:schemeClr val="accent3"/>
            </a:solidFill>
          </a:ln>
        </p:spPr>
      </p:pic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64DE5E60-3F77-1644-207F-6547AB283A86}"/>
              </a:ext>
            </a:extLst>
          </p:cNvPr>
          <p:cNvCxnSpPr/>
          <p:nvPr/>
        </p:nvCxnSpPr>
        <p:spPr>
          <a:xfrm flipV="1">
            <a:off x="5583584" y="2119242"/>
            <a:ext cx="439531" cy="2210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3EF78B5C-0A03-F817-90D2-FF76D857138D}"/>
              </a:ext>
            </a:extLst>
          </p:cNvPr>
          <p:cNvCxnSpPr>
            <a:cxnSpLocks/>
          </p:cNvCxnSpPr>
          <p:nvPr/>
        </p:nvCxnSpPr>
        <p:spPr>
          <a:xfrm>
            <a:off x="8366540" y="3380408"/>
            <a:ext cx="8836" cy="428485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79115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 descr="A screen shot of a video game&#10;&#10;Description automatically generated">
            <a:extLst>
              <a:ext uri="{FF2B5EF4-FFF2-40B4-BE49-F238E27FC236}">
                <a16:creationId xmlns:a16="http://schemas.microsoft.com/office/drawing/2014/main" id="{8C15BCA1-F2FE-4E47-B6D5-3BCFF65BFBF3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 rotWithShape="1">
          <a:blip r:embed="rId2"/>
          <a:srcRect/>
          <a:stretch/>
        </p:blipFill>
        <p:spPr>
          <a:xfrm>
            <a:off x="1" y="3579686"/>
            <a:ext cx="6026928" cy="3276714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291CFAB-A735-4A31-A51D-42FE1F5E9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214" y="200014"/>
            <a:ext cx="4501910" cy="444735"/>
          </a:xfrm>
        </p:spPr>
        <p:txBody>
          <a:bodyPr>
            <a:normAutofit fontScale="90000"/>
          </a:bodyPr>
          <a:lstStyle/>
          <a:p>
            <a:r>
              <a:rPr lang="en-US"/>
              <a:t>API Usage</a:t>
            </a:r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3B319D9A-3123-4A8C-80E8-FEA22A444432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ZA" dirty="0"/>
              <a:t>BSIDES Canberra 2024 – Modernising Long Range RFID Hacking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18E5D0F5-4C11-47EE-BA9F-DEF2F44DD3DC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pPr/>
              <a:t>15</a:t>
            </a:fld>
            <a:endParaRPr lang="en-US" dirty="0"/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64DE5E60-3F77-1644-207F-6547AB283A86}"/>
              </a:ext>
            </a:extLst>
          </p:cNvPr>
          <p:cNvCxnSpPr/>
          <p:nvPr/>
        </p:nvCxnSpPr>
        <p:spPr>
          <a:xfrm flipV="1">
            <a:off x="5583584" y="2119242"/>
            <a:ext cx="439531" cy="2210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3EF78B5C-0A03-F817-90D2-FF76D857138D}"/>
              </a:ext>
            </a:extLst>
          </p:cNvPr>
          <p:cNvCxnSpPr>
            <a:cxnSpLocks/>
          </p:cNvCxnSpPr>
          <p:nvPr/>
        </p:nvCxnSpPr>
        <p:spPr>
          <a:xfrm>
            <a:off x="8366540" y="3380408"/>
            <a:ext cx="8836" cy="428485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black and orange text on an orange background&#10;&#10;Description automatically generated">
            <a:extLst>
              <a:ext uri="{FF2B5EF4-FFF2-40B4-BE49-F238E27FC236}">
                <a16:creationId xmlns:a16="http://schemas.microsoft.com/office/drawing/2014/main" id="{81A773D7-24ED-8895-B83F-025116D0FD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838534"/>
            <a:ext cx="4876800" cy="2438400"/>
          </a:xfrm>
          <a:prstGeom prst="rect">
            <a:avLst/>
          </a:prstGeom>
          <a:ln>
            <a:solidFill>
              <a:schemeClr val="accent3"/>
            </a:solidFill>
          </a:ln>
        </p:spPr>
      </p:pic>
      <p:pic>
        <p:nvPicPr>
          <p:cNvPr id="4" name="Picture 3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E34C89A3-9FA1-0B80-7359-D5F13D2E8A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4470" y="840409"/>
            <a:ext cx="4876800" cy="2438400"/>
          </a:xfrm>
          <a:prstGeom prst="rect">
            <a:avLst/>
          </a:prstGeom>
          <a:ln>
            <a:solidFill>
              <a:schemeClr val="accent3"/>
            </a:solidFill>
          </a:ln>
        </p:spPr>
      </p:pic>
      <p:pic>
        <p:nvPicPr>
          <p:cNvPr id="5" name="Picture 4" descr="A black text on an orange background&#10;&#10;Description automatically generated">
            <a:extLst>
              <a:ext uri="{FF2B5EF4-FFF2-40B4-BE49-F238E27FC236}">
                <a16:creationId xmlns:a16="http://schemas.microsoft.com/office/drawing/2014/main" id="{F776575F-19EC-49AB-9DA0-278F6ACA2A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4470" y="3910496"/>
            <a:ext cx="4876800" cy="2438400"/>
          </a:xfrm>
          <a:prstGeom prst="rect">
            <a:avLst/>
          </a:prstGeom>
          <a:ln>
            <a:solidFill>
              <a:schemeClr val="accent3"/>
            </a:solidFill>
          </a:ln>
        </p:spPr>
      </p:pic>
    </p:spTree>
    <p:extLst>
      <p:ext uri="{BB962C8B-B14F-4D97-AF65-F5344CB8AC3E}">
        <p14:creationId xmlns:p14="http://schemas.microsoft.com/office/powerpoint/2010/main" val="6076042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 descr="A screen shot of a video game&#10;&#10;Description automatically generated">
            <a:extLst>
              <a:ext uri="{FF2B5EF4-FFF2-40B4-BE49-F238E27FC236}">
                <a16:creationId xmlns:a16="http://schemas.microsoft.com/office/drawing/2014/main" id="{8C15BCA1-F2FE-4E47-B6D5-3BCFF65BFBF3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 rotWithShape="1">
          <a:blip r:embed="rId2"/>
          <a:srcRect/>
          <a:stretch/>
        </p:blipFill>
        <p:spPr>
          <a:xfrm>
            <a:off x="1" y="3425078"/>
            <a:ext cx="6015885" cy="3431322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291CFAB-A735-4A31-A51D-42FE1F5E9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214" y="200014"/>
            <a:ext cx="4501910" cy="444735"/>
          </a:xfrm>
        </p:spPr>
        <p:txBody>
          <a:bodyPr>
            <a:normAutofit fontScale="90000"/>
          </a:bodyPr>
          <a:lstStyle/>
          <a:p>
            <a:r>
              <a:rPr lang="en-US"/>
              <a:t>EMULATION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3B319D9A-3123-4A8C-80E8-FEA22A444432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ZA" dirty="0"/>
              <a:t>BSIDES Canberra 2024 – Modernising Long Range RFID Hacking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18E5D0F5-4C11-47EE-BA9F-DEF2F44DD3DC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pPr/>
              <a:t>16</a:t>
            </a:fld>
            <a:endParaRPr lang="en-US" dirty="0"/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64DE5E60-3F77-1644-207F-6547AB283A86}"/>
              </a:ext>
            </a:extLst>
          </p:cNvPr>
          <p:cNvCxnSpPr/>
          <p:nvPr/>
        </p:nvCxnSpPr>
        <p:spPr>
          <a:xfrm flipV="1">
            <a:off x="5583584" y="2119242"/>
            <a:ext cx="439531" cy="2210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3EF78B5C-0A03-F817-90D2-FF76D857138D}"/>
              </a:ext>
            </a:extLst>
          </p:cNvPr>
          <p:cNvCxnSpPr>
            <a:cxnSpLocks/>
          </p:cNvCxnSpPr>
          <p:nvPr/>
        </p:nvCxnSpPr>
        <p:spPr>
          <a:xfrm>
            <a:off x="8554279" y="3380408"/>
            <a:ext cx="8836" cy="428485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black and orange rectangle with black text&#10;&#10;Description automatically generated">
            <a:extLst>
              <a:ext uri="{FF2B5EF4-FFF2-40B4-BE49-F238E27FC236}">
                <a16:creationId xmlns:a16="http://schemas.microsoft.com/office/drawing/2014/main" id="{3AA63657-FF82-6DFC-6CDD-B32ADA2A39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4470" y="840409"/>
            <a:ext cx="4876800" cy="2438400"/>
          </a:xfrm>
          <a:prstGeom prst="rect">
            <a:avLst/>
          </a:prstGeom>
          <a:ln>
            <a:solidFill>
              <a:schemeClr val="accent3"/>
            </a:solidFill>
          </a:ln>
        </p:spPr>
      </p:pic>
      <p:pic>
        <p:nvPicPr>
          <p:cNvPr id="4" name="Picture 3" descr="A cartoon character on an orange background&#10;&#10;Description automatically generated">
            <a:extLst>
              <a:ext uri="{FF2B5EF4-FFF2-40B4-BE49-F238E27FC236}">
                <a16:creationId xmlns:a16="http://schemas.microsoft.com/office/drawing/2014/main" id="{BA90A991-BA56-BA4B-771F-95B9D3A36B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4470" y="3910496"/>
            <a:ext cx="4876800" cy="2438400"/>
          </a:xfrm>
          <a:prstGeom prst="rect">
            <a:avLst/>
          </a:prstGeom>
          <a:ln>
            <a:solidFill>
              <a:schemeClr val="accent3"/>
            </a:solidFill>
          </a:ln>
        </p:spPr>
      </p:pic>
      <p:pic>
        <p:nvPicPr>
          <p:cNvPr id="6" name="Picture 5" descr="A black and orange rectangle with text&#10;&#10;Description automatically generated">
            <a:extLst>
              <a:ext uri="{FF2B5EF4-FFF2-40B4-BE49-F238E27FC236}">
                <a16:creationId xmlns:a16="http://schemas.microsoft.com/office/drawing/2014/main" id="{E01AF5CB-D240-CCF3-A1F8-3A596BF441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468" y="858328"/>
            <a:ext cx="4876800" cy="2438400"/>
          </a:xfrm>
          <a:prstGeom prst="rect">
            <a:avLst/>
          </a:prstGeom>
          <a:ln>
            <a:solidFill>
              <a:schemeClr val="accent3"/>
            </a:solidFill>
          </a:ln>
        </p:spPr>
      </p:pic>
    </p:spTree>
    <p:extLst>
      <p:ext uri="{BB962C8B-B14F-4D97-AF65-F5344CB8AC3E}">
        <p14:creationId xmlns:p14="http://schemas.microsoft.com/office/powerpoint/2010/main" val="693149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708C79-A4AC-4B5D-92DF-600737E4D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7408" y="145729"/>
            <a:ext cx="10515600" cy="924808"/>
          </a:xfrm>
        </p:spPr>
        <p:txBody>
          <a:bodyPr>
            <a:normAutofit/>
          </a:bodyPr>
          <a:lstStyle/>
          <a:p>
            <a:r>
              <a:rPr lang="en-US"/>
              <a:t>FLIPTASTIC EMULATION</a:t>
            </a:r>
            <a:endParaRPr lang="en-US">
              <a:ea typeface="Source Sans Pro"/>
            </a:endParaRP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99C42777-54AD-453F-B4EF-F59AF9213DDA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ZA" dirty="0"/>
              <a:t>BSIDES Canberra 2024 – Modernising Long Range RFID Hacking</a:t>
            </a:r>
            <a:endParaRPr lang="en-US" dirty="0"/>
          </a:p>
          <a:p>
            <a:endParaRPr lang="en-US" dirty="0">
              <a:ea typeface="Source Sans Pro"/>
            </a:endParaRP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A65DB049-1A50-43CE-907A-2AA792D6F9F1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3" name="Picture 2" descr="A black electronic device with yellow screen and buttons&#10;&#10;Description automatically generated">
            <a:extLst>
              <a:ext uri="{FF2B5EF4-FFF2-40B4-BE49-F238E27FC236}">
                <a16:creationId xmlns:a16="http://schemas.microsoft.com/office/drawing/2014/main" id="{7DD4FB4E-9A37-2351-2CB8-7348EC8A12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6372" y="1070658"/>
            <a:ext cx="6576269" cy="5141089"/>
          </a:xfrm>
          <a:prstGeom prst="rect">
            <a:avLst/>
          </a:prstGeom>
          <a:ln>
            <a:solidFill>
              <a:schemeClr val="accent3"/>
            </a:solidFill>
          </a:ln>
        </p:spPr>
      </p:pic>
    </p:spTree>
    <p:extLst>
      <p:ext uri="{BB962C8B-B14F-4D97-AF65-F5344CB8AC3E}">
        <p14:creationId xmlns:p14="http://schemas.microsoft.com/office/powerpoint/2010/main" val="8945980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 descr="A screen shot of a video game&#10;&#10;Description automatically generated">
            <a:extLst>
              <a:ext uri="{FF2B5EF4-FFF2-40B4-BE49-F238E27FC236}">
                <a16:creationId xmlns:a16="http://schemas.microsoft.com/office/drawing/2014/main" id="{8C15BCA1-F2FE-4E47-B6D5-3BCFF65BFBF3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 rotWithShape="1">
          <a:blip r:embed="rId2"/>
          <a:srcRect/>
          <a:stretch/>
        </p:blipFill>
        <p:spPr>
          <a:xfrm>
            <a:off x="1" y="4460247"/>
            <a:ext cx="4276225" cy="2396153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291CFAB-A735-4A31-A51D-42FE1F5E9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591" y="315033"/>
            <a:ext cx="2287797" cy="617263"/>
          </a:xfrm>
        </p:spPr>
        <p:txBody>
          <a:bodyPr>
            <a:normAutofit/>
          </a:bodyPr>
          <a:lstStyle/>
          <a:p>
            <a:r>
              <a:rPr lang="en-US"/>
              <a:t>Sharing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3B319D9A-3123-4A8C-80E8-FEA22A444432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ZA" dirty="0"/>
              <a:t>BSIDES Canberra 2024 – Modernising Long Range RFID Hacking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18E5D0F5-4C11-47EE-BA9F-DEF2F44DD3DC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pPr/>
              <a:t>18</a:t>
            </a:fld>
            <a:endParaRPr lang="en-US" dirty="0"/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64DE5E60-3F77-1644-207F-6547AB283A86}"/>
              </a:ext>
            </a:extLst>
          </p:cNvPr>
          <p:cNvCxnSpPr/>
          <p:nvPr/>
        </p:nvCxnSpPr>
        <p:spPr>
          <a:xfrm flipV="1">
            <a:off x="7625169" y="2996261"/>
            <a:ext cx="439531" cy="2210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screenshot of a phone&#10;&#10;Description automatically generated">
            <a:extLst>
              <a:ext uri="{FF2B5EF4-FFF2-40B4-BE49-F238E27FC236}">
                <a16:creationId xmlns:a16="http://schemas.microsoft.com/office/drawing/2014/main" id="{82656B08-860B-9E67-8955-57AB9A0A5D5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839" r="905" b="4437"/>
          <a:stretch/>
        </p:blipFill>
        <p:spPr>
          <a:xfrm>
            <a:off x="4252314" y="195994"/>
            <a:ext cx="3141093" cy="6153225"/>
          </a:xfrm>
          <a:prstGeom prst="rect">
            <a:avLst/>
          </a:prstGeom>
          <a:ln>
            <a:solidFill>
              <a:schemeClr val="accent3"/>
            </a:solidFill>
          </a:ln>
        </p:spPr>
      </p:pic>
      <p:pic>
        <p:nvPicPr>
          <p:cNvPr id="3" name="Picture 2" descr="A screenshot of a phone&#10;&#10;Description automatically generated">
            <a:extLst>
              <a:ext uri="{FF2B5EF4-FFF2-40B4-BE49-F238E27FC236}">
                <a16:creationId xmlns:a16="http://schemas.microsoft.com/office/drawing/2014/main" id="{F35FD2FB-08EE-36FA-5AAC-2D7D2B65171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80" t="328" b="8870"/>
          <a:stretch/>
        </p:blipFill>
        <p:spPr>
          <a:xfrm>
            <a:off x="8234154" y="159736"/>
            <a:ext cx="3289143" cy="6227168"/>
          </a:xfrm>
          <a:prstGeom prst="rect">
            <a:avLst/>
          </a:prstGeom>
          <a:ln>
            <a:solidFill>
              <a:schemeClr val="accent3"/>
            </a:solidFill>
          </a:ln>
        </p:spPr>
      </p:pic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F06AF51D-6F3D-7094-3180-DD86D1629E5B}"/>
              </a:ext>
            </a:extLst>
          </p:cNvPr>
          <p:cNvSpPr txBox="1">
            <a:spLocks/>
          </p:cNvSpPr>
          <p:nvPr/>
        </p:nvSpPr>
        <p:spPr>
          <a:xfrm>
            <a:off x="473428" y="1142276"/>
            <a:ext cx="3103493" cy="3310551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/>
            <a:r>
              <a:rPr lang="en-US" sz="1600" dirty="0">
                <a:ea typeface="Source Sans Pro"/>
              </a:rPr>
              <a:t>Flipper Zero syncs credentials via Bluetooth to Android/IOS application.</a:t>
            </a:r>
          </a:p>
          <a:p>
            <a:pPr marL="171450" indent="-171450"/>
            <a:r>
              <a:rPr lang="en-US" sz="1600" dirty="0">
                <a:ea typeface="Source Sans Pro"/>
              </a:rPr>
              <a:t>Credentials can be shared via secure link or exported.</a:t>
            </a:r>
          </a:p>
        </p:txBody>
      </p:sp>
    </p:spTree>
    <p:extLst>
      <p:ext uri="{BB962C8B-B14F-4D97-AF65-F5344CB8AC3E}">
        <p14:creationId xmlns:p14="http://schemas.microsoft.com/office/powerpoint/2010/main" val="19054032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 descr="A screen shot of a video game&#10;&#10;Description automatically generated">
            <a:extLst>
              <a:ext uri="{FF2B5EF4-FFF2-40B4-BE49-F238E27FC236}">
                <a16:creationId xmlns:a16="http://schemas.microsoft.com/office/drawing/2014/main" id="{8C15BCA1-F2FE-4E47-B6D5-3BCFF65BFBF3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 rotWithShape="1">
          <a:blip r:embed="rId2"/>
          <a:srcRect/>
          <a:stretch/>
        </p:blipFill>
        <p:spPr>
          <a:xfrm>
            <a:off x="1" y="4363791"/>
            <a:ext cx="4276225" cy="2396153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291CFAB-A735-4A31-A51D-42FE1F5E9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490" y="363261"/>
            <a:ext cx="2287797" cy="617263"/>
          </a:xfrm>
        </p:spPr>
        <p:txBody>
          <a:bodyPr>
            <a:normAutofit/>
          </a:bodyPr>
          <a:lstStyle/>
          <a:p>
            <a:r>
              <a:rPr lang="en-US"/>
              <a:t>Sharing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3B319D9A-3123-4A8C-80E8-FEA22A444432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ZA" dirty="0"/>
              <a:t>BSIDES Canberra 2024 – Modernising Long Range RFID Hacking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18E5D0F5-4C11-47EE-BA9F-DEF2F44DD3DC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pPr/>
              <a:t>19</a:t>
            </a:fld>
            <a:endParaRPr lang="en-US" dirty="0"/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64DE5E60-3F77-1644-207F-6547AB283A86}"/>
              </a:ext>
            </a:extLst>
          </p:cNvPr>
          <p:cNvCxnSpPr/>
          <p:nvPr/>
        </p:nvCxnSpPr>
        <p:spPr>
          <a:xfrm flipV="1">
            <a:off x="7007853" y="2369299"/>
            <a:ext cx="439531" cy="2210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screenshot of a phone&#10;&#10;Description automatically generated">
            <a:extLst>
              <a:ext uri="{FF2B5EF4-FFF2-40B4-BE49-F238E27FC236}">
                <a16:creationId xmlns:a16="http://schemas.microsoft.com/office/drawing/2014/main" id="{4AC4D6EA-DE93-1A05-5F61-AC1FBB76910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291" r="304" b="40593"/>
          <a:stretch/>
        </p:blipFill>
        <p:spPr>
          <a:xfrm>
            <a:off x="3623713" y="604029"/>
            <a:ext cx="3160156" cy="3711242"/>
          </a:xfrm>
          <a:prstGeom prst="rect">
            <a:avLst/>
          </a:prstGeom>
          <a:ln>
            <a:solidFill>
              <a:schemeClr val="accent3"/>
            </a:solidFill>
          </a:ln>
        </p:spPr>
      </p:pic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8A9BB9D3-5697-D3FD-14D2-9BDB932C41C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5300" r="304" b="33561"/>
          <a:stretch/>
        </p:blipFill>
        <p:spPr>
          <a:xfrm>
            <a:off x="7785843" y="363509"/>
            <a:ext cx="3160156" cy="4192893"/>
          </a:xfrm>
          <a:prstGeom prst="rect">
            <a:avLst/>
          </a:prstGeom>
          <a:ln>
            <a:solidFill>
              <a:schemeClr val="accent3"/>
            </a:solidFill>
          </a:ln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CA8ED17-B26F-7225-E2EF-23F771B00FDE}"/>
              </a:ext>
            </a:extLst>
          </p:cNvPr>
          <p:cNvSpPr txBox="1">
            <a:spLocks/>
          </p:cNvSpPr>
          <p:nvPr/>
        </p:nvSpPr>
        <p:spPr>
          <a:xfrm>
            <a:off x="512010" y="1142276"/>
            <a:ext cx="2756253" cy="3214095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/>
            <a:r>
              <a:rPr lang="en-US" sz="1600" dirty="0">
                <a:ea typeface="Source Sans Pro"/>
              </a:rPr>
              <a:t>After the board (ESP32) receives a new credential it writes a new NDEF URL or TEXT record to the onboard NTAG I2C Plus tag.</a:t>
            </a:r>
          </a:p>
          <a:p>
            <a:pPr marL="171450" indent="-171450"/>
            <a:r>
              <a:rPr lang="en-US" sz="1600" dirty="0">
                <a:ea typeface="Source Sans Pro"/>
              </a:rPr>
              <a:t>Holding an NFC capable device such as a mobile phone will to the back of the PCB will open the URL.</a:t>
            </a:r>
          </a:p>
          <a:p>
            <a:pPr marL="171450" indent="-171450"/>
            <a:r>
              <a:rPr lang="en-US" sz="1600" dirty="0">
                <a:ea typeface="Source Sans Pro"/>
              </a:rPr>
              <a:t>Data can be exfiltrated via URL parameters.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52C231A9-437A-91DD-4CF4-0FF9FE78B19C}"/>
              </a:ext>
            </a:extLst>
          </p:cNvPr>
          <p:cNvSpPr txBox="1">
            <a:spLocks/>
          </p:cNvSpPr>
          <p:nvPr/>
        </p:nvSpPr>
        <p:spPr>
          <a:xfrm>
            <a:off x="2942695" y="5473135"/>
            <a:ext cx="8987288" cy="368654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>
                <a:solidFill>
                  <a:schemeClr val="accent1"/>
                </a:solidFill>
                <a:ea typeface="Source Sans Pro"/>
              </a:rPr>
              <a:t>https://</a:t>
            </a:r>
            <a:r>
              <a:rPr lang="en-US" sz="1600" dirty="0">
                <a:solidFill>
                  <a:srgbClr val="FF0000"/>
                </a:solidFill>
                <a:ea typeface="Source Sans Pro"/>
              </a:rPr>
              <a:t>&lt;ATTACKER_DOMAIN&gt;</a:t>
            </a:r>
            <a:r>
              <a:rPr lang="en-US" sz="1600" dirty="0">
                <a:solidFill>
                  <a:schemeClr val="accent1"/>
                </a:solidFill>
                <a:ea typeface="Source Sans Pro"/>
              </a:rPr>
              <a:t>.com/exfil?fc=</a:t>
            </a:r>
            <a:r>
              <a:rPr lang="en-US" sz="1600" dirty="0">
                <a:solidFill>
                  <a:srgbClr val="FF0000"/>
                </a:solidFill>
                <a:ea typeface="Source Sans Pro"/>
              </a:rPr>
              <a:t>&lt;FACILITY_CODE&gt;</a:t>
            </a:r>
            <a:r>
              <a:rPr lang="en-US" sz="1600" dirty="0">
                <a:solidFill>
                  <a:schemeClr val="accent1"/>
                </a:solidFill>
                <a:ea typeface="Source Sans Pro"/>
              </a:rPr>
              <a:t>&amp;CN=</a:t>
            </a:r>
            <a:r>
              <a:rPr lang="en-US" sz="1600" dirty="0">
                <a:solidFill>
                  <a:srgbClr val="FF0000"/>
                </a:solidFill>
                <a:ea typeface="Source Sans Pro"/>
              </a:rPr>
              <a:t>&lt;CARD_NUMBER&gt;</a:t>
            </a:r>
            <a:r>
              <a:rPr lang="en-US" sz="1600" dirty="0">
                <a:solidFill>
                  <a:schemeClr val="accent1"/>
                </a:solidFill>
                <a:ea typeface="Source Sans Pro"/>
              </a:rPr>
              <a:t>&amp;hex=</a:t>
            </a:r>
            <a:r>
              <a:rPr lang="en-US" sz="1600" dirty="0">
                <a:solidFill>
                  <a:srgbClr val="FF0000"/>
                </a:solidFill>
                <a:ea typeface="Source Sans Pro"/>
              </a:rPr>
              <a:t>&lt;RAW_HEX&gt;</a:t>
            </a:r>
            <a:endParaRPr lang="en-US">
              <a:solidFill>
                <a:srgbClr val="FF0000"/>
              </a:solidFill>
              <a:ea typeface="Sourc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21241116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19F29B-F233-48AF-8261-F33A4E079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9456" y="3056267"/>
            <a:ext cx="4203247" cy="743744"/>
          </a:xfrm>
        </p:spPr>
        <p:txBody>
          <a:bodyPr/>
          <a:lstStyle/>
          <a:p>
            <a:r>
              <a:rPr lang="en-ZA" dirty="0"/>
              <a:t>INTRO - SHAIN LAKIN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E3EA69-4E0E-41BD-8095-A124225A26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9456" y="3577267"/>
            <a:ext cx="4203247" cy="2648488"/>
          </a:xfrm>
        </p:spPr>
        <p:txBody>
          <a:bodyPr vert="horz" lIns="0" tIns="45720" rIns="91440" bIns="45720" rtlCol="0" anchor="t">
            <a:normAutofit/>
          </a:bodyPr>
          <a:lstStyle/>
          <a:p>
            <a:pPr marL="171450" indent="-171450">
              <a:buChar char="•"/>
            </a:pPr>
            <a:r>
              <a:rPr lang="en-US" sz="1400" dirty="0">
                <a:ea typeface="Source Sans Pro"/>
              </a:rPr>
              <a:t>Senior Security Consultant within the CyberCX Adversary Simulation Group</a:t>
            </a:r>
          </a:p>
          <a:p>
            <a:pPr marL="171450" indent="-171450">
              <a:buChar char="•"/>
            </a:pPr>
            <a:r>
              <a:rPr lang="en-US" sz="1400" dirty="0">
                <a:ea typeface="Source Sans Pro"/>
              </a:rPr>
              <a:t>Any questions after the talk:</a:t>
            </a:r>
          </a:p>
          <a:p>
            <a:pPr marL="171450" indent="-171450">
              <a:buChar char="•"/>
            </a:pPr>
            <a:r>
              <a:rPr lang="en-US" sz="1400" dirty="0">
                <a:ea typeface="Source Sans Pro"/>
              </a:rPr>
              <a:t>Contact: </a:t>
            </a:r>
            <a:r>
              <a:rPr lang="en-US" sz="1400" dirty="0">
                <a:ea typeface="Source Sans Pro"/>
                <a:hlinkClick r:id="rId2"/>
              </a:rPr>
              <a:t>shain.lakin@protonmail.com</a:t>
            </a:r>
            <a:endParaRPr lang="en-US" sz="1400">
              <a:ea typeface="Source Sans Pro"/>
            </a:endParaRPr>
          </a:p>
          <a:p>
            <a:pPr marL="171450" indent="-171450">
              <a:buChar char="•"/>
            </a:pPr>
            <a:r>
              <a:rPr lang="en-US" sz="1400" dirty="0">
                <a:ea typeface="Source Sans Pro"/>
              </a:rPr>
              <a:t>Slides &amp; Gerbers and schematics will be @</a:t>
            </a:r>
          </a:p>
          <a:p>
            <a:pPr marL="171450" indent="-171450">
              <a:buChar char="•"/>
            </a:pPr>
            <a:r>
              <a:rPr lang="en-US" sz="1400" dirty="0">
                <a:ea typeface="Source Sans Pro"/>
                <a:hlinkClick r:id="rId3"/>
              </a:rPr>
              <a:t>https://phrack.me/bsides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29EA23-F34E-486A-B8B2-0C3019266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ZA" dirty="0"/>
              <a:t>BSIDES Canberra 2024 – Modernising Long Range RFID Hacking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8F602C-7F98-4C02-99D4-ED65E00D6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9B51A1E-902D-48AF-9020-955120F399B6}" type="slidenum">
              <a:rPr lang="en-ZA" smtClean="0"/>
              <a:pPr/>
              <a:t>2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2434949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4BBEAF-B516-45F4-9EF6-A9F6511158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60771" y="3856849"/>
            <a:ext cx="3907972" cy="2683812"/>
          </a:xfrm>
        </p:spPr>
        <p:txBody>
          <a:bodyPr vert="horz" lIns="0" tIns="45720" rIns="91440" bIns="45720" rtlCol="0" anchor="t">
            <a:normAutofit/>
          </a:bodyPr>
          <a:lstStyle/>
          <a:p>
            <a:pPr marL="171450" indent="-171450">
              <a:buChar char="•"/>
            </a:pPr>
            <a:r>
              <a:rPr lang="en-US" dirty="0">
                <a:ea typeface="Source Sans Pro"/>
              </a:rPr>
              <a:t>Use secure access control protocols.</a:t>
            </a:r>
          </a:p>
          <a:p>
            <a:pPr marL="171450" indent="-171450">
              <a:buChar char="•"/>
            </a:pPr>
            <a:r>
              <a:rPr lang="en-US" dirty="0">
                <a:ea typeface="Source Sans Pro"/>
              </a:rPr>
              <a:t>Tag awareness.</a:t>
            </a:r>
          </a:p>
          <a:p>
            <a:pPr marL="171450" indent="-171450">
              <a:buChar char="•"/>
            </a:pPr>
            <a:r>
              <a:rPr lang="en-US" dirty="0">
                <a:ea typeface="Source Sans Pro"/>
              </a:rPr>
              <a:t>Physical security awareness.</a:t>
            </a:r>
          </a:p>
          <a:p>
            <a:endParaRPr lang="en-US" dirty="0">
              <a:ea typeface="Source Sans Pro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090EB7-FDFE-4D7B-9913-9B497CEDB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FF96520-E4CE-4EAD-8ABF-1D2297D6B3AA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FFA191-5CCC-43CB-BD83-4F80ED362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0771" y="3228648"/>
            <a:ext cx="3907972" cy="555171"/>
          </a:xfrm>
        </p:spPr>
        <p:txBody>
          <a:bodyPr/>
          <a:lstStyle/>
          <a:p>
            <a:r>
              <a:rPr lang="en-US"/>
              <a:t>TAKEAWAYS</a:t>
            </a:r>
          </a:p>
        </p:txBody>
      </p:sp>
      <p:pic>
        <p:nvPicPr>
          <p:cNvPr id="4" name="Picture 3" descr="Flipper Zero adds a new mobile app store - The Verge">
            <a:extLst>
              <a:ext uri="{FF2B5EF4-FFF2-40B4-BE49-F238E27FC236}">
                <a16:creationId xmlns:a16="http://schemas.microsoft.com/office/drawing/2014/main" id="{F37624CA-F9A7-EE87-E2F2-8EE3F0EE58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29" y="2894"/>
            <a:ext cx="6861858" cy="6852212"/>
          </a:xfrm>
          <a:prstGeom prst="rect">
            <a:avLst/>
          </a:prstGeom>
          <a:ln>
            <a:solidFill>
              <a:schemeClr val="accent3"/>
            </a:solidFill>
          </a:ln>
        </p:spPr>
      </p:pic>
    </p:spTree>
    <p:extLst>
      <p:ext uri="{BB962C8B-B14F-4D97-AF65-F5344CB8AC3E}">
        <p14:creationId xmlns:p14="http://schemas.microsoft.com/office/powerpoint/2010/main" val="9201739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3" descr="close up of a circuit board">
            <a:extLst>
              <a:ext uri="{FF2B5EF4-FFF2-40B4-BE49-F238E27FC236}">
                <a16:creationId xmlns:a16="http://schemas.microsoft.com/office/drawing/2014/main" id="{7E46DF18-087D-4FF8-A5A2-0C0EAD030693}"/>
              </a:ext>
            </a:extLst>
          </p:cNvPr>
          <p:cNvPicPr>
            <a:picLocks noGrp="1" noChangeAspect="1"/>
          </p:cNvPicPr>
          <p:nvPr>
            <p:ph type="pic" sz="quarter" idx="28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26578" y="0"/>
            <a:ext cx="5765422" cy="6858000"/>
          </a:xfr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8C3C4A8-F198-4008-B069-610BBFEC4095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D21F17E-3711-4948-8F8C-9D77E89C60B5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30089" y="807524"/>
            <a:ext cx="3063322" cy="480069"/>
          </a:xfrm>
        </p:spPr>
        <p:txBody>
          <a:bodyPr vert="horz" lIns="0" tIns="45720" rIns="91440" bIns="45720" rtlCol="0" anchor="t">
            <a:noAutofit/>
          </a:bodyPr>
          <a:lstStyle/>
          <a:p>
            <a:r>
              <a:rPr lang="en-US" sz="1800" dirty="0">
                <a:ea typeface="Source Sans Pro"/>
              </a:rPr>
              <a:t>shain.lakin@protonmail.com</a:t>
            </a:r>
          </a:p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F903324-E706-4B0F-AAA4-EE70028E865B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32346" y="1967087"/>
            <a:ext cx="2908993" cy="431842"/>
          </a:xfrm>
        </p:spPr>
        <p:txBody>
          <a:bodyPr vert="horz" lIns="0" tIns="45720" rIns="91440" bIns="45720" rtlCol="0" anchor="t">
            <a:noAutofit/>
          </a:bodyPr>
          <a:lstStyle/>
          <a:p>
            <a:r>
              <a:rPr lang="en-US" sz="1800" dirty="0">
                <a:ea typeface="Source Sans Pro"/>
              </a:rPr>
              <a:t>https://phrack.me/bsides</a:t>
            </a:r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CAEE93-8585-46D4-A7EC-F184E317CB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8571" y="3363686"/>
            <a:ext cx="3907972" cy="555171"/>
          </a:xfrm>
        </p:spPr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205FE0E0-3530-9D5E-DA13-40022014DE97}"/>
              </a:ext>
            </a:extLst>
          </p:cNvPr>
          <p:cNvSpPr txBox="1">
            <a:spLocks/>
          </p:cNvSpPr>
          <p:nvPr/>
        </p:nvSpPr>
        <p:spPr>
          <a:xfrm>
            <a:off x="532573" y="245564"/>
            <a:ext cx="2362200" cy="550843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CONTACT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7B19F01F-F4DD-B9AB-A85B-C1361D1E47E6}"/>
              </a:ext>
            </a:extLst>
          </p:cNvPr>
          <p:cNvSpPr txBox="1">
            <a:spLocks/>
          </p:cNvSpPr>
          <p:nvPr/>
        </p:nvSpPr>
        <p:spPr>
          <a:xfrm>
            <a:off x="532572" y="1277639"/>
            <a:ext cx="5554883" cy="782337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GERBERS | SCHEMATICS | BOM | CPL</a:t>
            </a:r>
          </a:p>
        </p:txBody>
      </p:sp>
    </p:spTree>
    <p:extLst>
      <p:ext uri="{BB962C8B-B14F-4D97-AF65-F5344CB8AC3E}">
        <p14:creationId xmlns:p14="http://schemas.microsoft.com/office/powerpoint/2010/main" val="25468361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779DE4-CAEA-4617-897E-FEC9A2AC2D6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34186" y="2199047"/>
            <a:ext cx="3104198" cy="345475"/>
          </a:xfrm>
        </p:spPr>
        <p:txBody>
          <a:bodyPr vert="horz" lIns="0" tIns="45720" rIns="91440" bIns="45720" rtlCol="0" anchor="t">
            <a:normAutofit/>
          </a:bodyPr>
          <a:lstStyle/>
          <a:p>
            <a:r>
              <a:rPr lang="en-US"/>
              <a:t>TASTIC RFID THIEF</a:t>
            </a:r>
            <a:endParaRPr lang="en-US">
              <a:ea typeface="Source Sans Pro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DB723-F5E2-41A5-84C1-EBDEDA5B218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34141" y="2630787"/>
            <a:ext cx="3103493" cy="3554966"/>
          </a:xfrm>
        </p:spPr>
        <p:txBody>
          <a:bodyPr vert="horz" lIns="0" tIns="45720" rIns="91440" bIns="45720" rtlCol="0" anchor="t">
            <a:normAutofit/>
          </a:bodyPr>
          <a:lstStyle/>
          <a:p>
            <a:pPr marL="171450" indent="-171450">
              <a:buFont typeface="Arial,Sans-Serif"/>
              <a:buChar char="•"/>
            </a:pPr>
            <a:r>
              <a:rPr lang="en-US" dirty="0">
                <a:ea typeface="Source Sans Pro"/>
              </a:rPr>
              <a:t>Silent, long range RFID reader that can steal proximity badge (tag/id card) information from an unsuspecting target as they physically walk near the concealed device.</a:t>
            </a:r>
          </a:p>
          <a:p>
            <a:pPr marL="171450" indent="-171450">
              <a:buFont typeface="Arial,Sans-Serif"/>
              <a:buChar char="•"/>
            </a:pPr>
            <a:r>
              <a:rPr lang="en-US" dirty="0">
                <a:ea typeface="Source Sans Pro"/>
              </a:rPr>
              <a:t>Specifically targets 125khz low frequency RFID badge systems used for physical security, such as HID or </a:t>
            </a:r>
            <a:r>
              <a:rPr lang="en-US" dirty="0" err="1">
                <a:ea typeface="Source Sans Pro"/>
              </a:rPr>
              <a:t>Indala</a:t>
            </a:r>
            <a:r>
              <a:rPr lang="en-US" dirty="0">
                <a:ea typeface="Source Sans Pro"/>
              </a:rPr>
              <a:t> Prox products.</a:t>
            </a:r>
          </a:p>
          <a:p>
            <a:pPr marL="171450" indent="-171450">
              <a:buFont typeface="Arial,Sans-Serif"/>
              <a:buChar char="•"/>
            </a:pPr>
            <a:r>
              <a:rPr lang="en-US" dirty="0">
                <a:ea typeface="Source Sans Pro"/>
              </a:rPr>
              <a:t>Could also be used to </a:t>
            </a:r>
            <a:r>
              <a:rPr lang="en-US" dirty="0" err="1">
                <a:ea typeface="Source Sans Pro"/>
              </a:rPr>
              <a:t>weaponise</a:t>
            </a:r>
            <a:r>
              <a:rPr lang="en-US" dirty="0">
                <a:ea typeface="Source Sans Pro"/>
              </a:rPr>
              <a:t> a 13.56Mhz high frequency RFID reader like a HID </a:t>
            </a:r>
            <a:r>
              <a:rPr lang="en-US" dirty="0" err="1">
                <a:ea typeface="Source Sans Pro"/>
              </a:rPr>
              <a:t>iClass</a:t>
            </a:r>
            <a:r>
              <a:rPr lang="en-US" dirty="0">
                <a:ea typeface="Source Sans Pro"/>
              </a:rPr>
              <a:t> access control system.</a:t>
            </a:r>
            <a:endParaRPr lang="en-US" dirty="0"/>
          </a:p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8F83235-6CF2-4F43-BEFE-6C0E272FDCC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642223" y="2630787"/>
            <a:ext cx="3103493" cy="3554967"/>
          </a:xfrm>
        </p:spPr>
        <p:txBody>
          <a:bodyPr vert="horz" lIns="0" tIns="45720" rIns="91440" bIns="45720" rtlCol="0" anchor="t">
            <a:normAutofit/>
          </a:bodyPr>
          <a:lstStyle/>
          <a:p>
            <a:pPr marL="171450" indent="-171450">
              <a:buChar char="•"/>
            </a:pPr>
            <a:endParaRPr lang="en-US" dirty="0">
              <a:ea typeface="Source Sans Pro"/>
            </a:endParaRPr>
          </a:p>
          <a:p>
            <a:endParaRPr lang="en-US" dirty="0">
              <a:ea typeface="Source Sans Pro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708C79-A4AC-4B5D-92DF-600737E4D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4142" y="1110286"/>
            <a:ext cx="10515600" cy="924808"/>
          </a:xfrm>
        </p:spPr>
        <p:txBody>
          <a:bodyPr>
            <a:normAutofit/>
          </a:bodyPr>
          <a:lstStyle/>
          <a:p>
            <a:r>
              <a:rPr lang="en-US"/>
              <a:t>Background</a:t>
            </a: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99C42777-54AD-453F-B4EF-F59AF9213DDA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ZA" dirty="0"/>
              <a:t>BSIDES Canberra 2024 – Modernising Long Range RFID Hacking</a:t>
            </a:r>
            <a:endParaRPr lang="en-US" dirty="0"/>
          </a:p>
          <a:p>
            <a:endParaRPr lang="en-US" dirty="0">
              <a:ea typeface="Source Sans Pro"/>
            </a:endParaRP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A65DB049-1A50-43CE-907A-2AA792D6F9F1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35" name="Picture 34" descr="Building a weaponised reader (Tastic RFID thief) | phrack.me">
            <a:extLst>
              <a:ext uri="{FF2B5EF4-FFF2-40B4-BE49-F238E27FC236}">
                <a16:creationId xmlns:a16="http://schemas.microsoft.com/office/drawing/2014/main" id="{62BAF1E5-B726-BACD-3A32-71BCE0119C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3117" y="2042216"/>
            <a:ext cx="7027651" cy="3952511"/>
          </a:xfrm>
          <a:prstGeom prst="rect">
            <a:avLst/>
          </a:prstGeom>
          <a:ln>
            <a:solidFill>
              <a:schemeClr val="accent3"/>
            </a:solidFill>
          </a:ln>
        </p:spPr>
      </p:pic>
    </p:spTree>
    <p:extLst>
      <p:ext uri="{BB962C8B-B14F-4D97-AF65-F5344CB8AC3E}">
        <p14:creationId xmlns:p14="http://schemas.microsoft.com/office/powerpoint/2010/main" val="17385616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779DE4-CAEA-4617-897E-FEC9A2AC2D6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34186" y="2199047"/>
            <a:ext cx="3104198" cy="345475"/>
          </a:xfrm>
        </p:spPr>
        <p:txBody>
          <a:bodyPr vert="horz" lIns="0" tIns="45720" rIns="91440" bIns="45720" rtlCol="0" anchor="t">
            <a:normAutofit/>
          </a:bodyPr>
          <a:lstStyle/>
          <a:p>
            <a:r>
              <a:rPr lang="en-US"/>
              <a:t>Flipper zero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DB723-F5E2-41A5-84C1-EBDEDA5B218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34141" y="2630787"/>
            <a:ext cx="3103493" cy="3554966"/>
          </a:xfrm>
        </p:spPr>
        <p:txBody>
          <a:bodyPr vert="horz" lIns="0" tIns="45720" rIns="91440" bIns="45720" rtlCol="0" anchor="t">
            <a:normAutofit/>
          </a:bodyPr>
          <a:lstStyle/>
          <a:p>
            <a:pPr marL="171450" indent="-171450">
              <a:buFont typeface="Arial,Sans-Serif"/>
              <a:buChar char="•"/>
            </a:pPr>
            <a:r>
              <a:rPr lang="en-US" dirty="0">
                <a:ea typeface="Source Sans Pro"/>
              </a:rPr>
              <a:t>Open source multi tool for penetration testers</a:t>
            </a:r>
          </a:p>
          <a:p>
            <a:pPr marL="171450" indent="-171450">
              <a:buFont typeface="Arial,Sans-Serif"/>
              <a:buChar char="•"/>
            </a:pPr>
            <a:r>
              <a:rPr lang="en-US" dirty="0">
                <a:ea typeface="+mn-lt"/>
                <a:cs typeface="+mn-lt"/>
              </a:rPr>
              <a:t>It can interact with digital systems.</a:t>
            </a:r>
          </a:p>
          <a:p>
            <a:pPr marL="171450" indent="-171450">
              <a:buFont typeface="Arial,Sans-Serif"/>
              <a:buChar char="•"/>
            </a:pPr>
            <a:r>
              <a:rPr lang="en-US" dirty="0">
                <a:ea typeface="+mn-lt"/>
                <a:cs typeface="+mn-lt"/>
              </a:rPr>
              <a:t>Explore any kind of access control system, RFID, radio protocols, and debug hardware using GPIO pins.</a:t>
            </a:r>
            <a:endParaRPr lang="en-US" dirty="0">
              <a:ea typeface="Source Sans Pro"/>
            </a:endParaRPr>
          </a:p>
          <a:p>
            <a:pPr marL="171450" indent="-171450">
              <a:buFont typeface="Arial,Sans-Serif"/>
              <a:buChar char="•"/>
            </a:pPr>
            <a:r>
              <a:rPr lang="en-US" dirty="0">
                <a:ea typeface="Source Sans Pro"/>
              </a:rPr>
              <a:t>Made somewhat famous by </a:t>
            </a:r>
            <a:r>
              <a:rPr lang="en-US" dirty="0" err="1">
                <a:ea typeface="Source Sans Pro"/>
              </a:rPr>
              <a:t>it's</a:t>
            </a:r>
            <a:r>
              <a:rPr lang="en-US" dirty="0">
                <a:ea typeface="Source Sans Pro"/>
              </a:rPr>
              <a:t> ability to open Tesla chargers.</a:t>
            </a:r>
          </a:p>
          <a:p>
            <a:pPr marL="171450" indent="-171450">
              <a:buFont typeface="Arial,Sans-Serif"/>
              <a:buChar char="•"/>
            </a:pPr>
            <a:r>
              <a:rPr lang="en-US" dirty="0">
                <a:ea typeface="Source Sans Pro"/>
              </a:rPr>
              <a:t>Modular design.</a:t>
            </a:r>
          </a:p>
          <a:p>
            <a:endParaRPr lang="en-US" dirty="0">
              <a:ea typeface="Source Sans Pro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8F83235-6CF2-4F43-BEFE-6C0E272FDCC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642223" y="2630787"/>
            <a:ext cx="3103493" cy="3554967"/>
          </a:xfrm>
        </p:spPr>
        <p:txBody>
          <a:bodyPr vert="horz" lIns="0" tIns="45720" rIns="91440" bIns="45720" rtlCol="0" anchor="t">
            <a:normAutofit/>
          </a:bodyPr>
          <a:lstStyle/>
          <a:p>
            <a:pPr marL="171450" indent="-171450">
              <a:buChar char="•"/>
            </a:pPr>
            <a:endParaRPr lang="en-US" dirty="0">
              <a:ea typeface="Source Sans Pro"/>
            </a:endParaRPr>
          </a:p>
          <a:p>
            <a:endParaRPr lang="en-US" dirty="0">
              <a:ea typeface="Source Sans Pro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708C79-A4AC-4B5D-92DF-600737E4D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4142" y="1110286"/>
            <a:ext cx="10515600" cy="924808"/>
          </a:xfrm>
        </p:spPr>
        <p:txBody>
          <a:bodyPr>
            <a:normAutofit/>
          </a:bodyPr>
          <a:lstStyle/>
          <a:p>
            <a:r>
              <a:rPr lang="en-US"/>
              <a:t>Background</a:t>
            </a: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99C42777-54AD-453F-B4EF-F59AF9213DDA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ZA" dirty="0"/>
              <a:t>BSIDES Canberra 2024 – Modernising Long Range RFID Hacking</a:t>
            </a:r>
            <a:endParaRPr lang="en-US" dirty="0"/>
          </a:p>
          <a:p>
            <a:endParaRPr lang="en-US" dirty="0">
              <a:ea typeface="Source Sans Pro"/>
            </a:endParaRP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A65DB049-1A50-43CE-907A-2AA792D6F9F1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5" name="Picture 4" descr="Flipper Zero — Multitool for Hackers by Flipper Devices Inc. — Kickstarter">
            <a:extLst>
              <a:ext uri="{FF2B5EF4-FFF2-40B4-BE49-F238E27FC236}">
                <a16:creationId xmlns:a16="http://schemas.microsoft.com/office/drawing/2014/main" id="{6EF5FCB1-6471-CB5C-0D25-8E67CD892A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0895" y="1719493"/>
            <a:ext cx="6375745" cy="3565150"/>
          </a:xfrm>
          <a:prstGeom prst="rect">
            <a:avLst/>
          </a:prstGeom>
          <a:ln>
            <a:solidFill>
              <a:schemeClr val="accent3"/>
            </a:solidFill>
          </a:ln>
        </p:spPr>
      </p:pic>
    </p:spTree>
    <p:extLst>
      <p:ext uri="{BB962C8B-B14F-4D97-AF65-F5344CB8AC3E}">
        <p14:creationId xmlns:p14="http://schemas.microsoft.com/office/powerpoint/2010/main" val="13359936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779DE4-CAEA-4617-897E-FEC9A2AC2D6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34186" y="2199047"/>
            <a:ext cx="3104198" cy="345475"/>
          </a:xfrm>
        </p:spPr>
        <p:txBody>
          <a:bodyPr vert="horz" lIns="0" tIns="45720" rIns="91440" bIns="45720" rtlCol="0" anchor="t">
            <a:normAutofit/>
          </a:bodyPr>
          <a:lstStyle/>
          <a:p>
            <a:r>
              <a:rPr lang="en-US">
                <a:ea typeface="Source Sans Pro"/>
              </a:rPr>
              <a:t>Device issues</a:t>
            </a:r>
            <a:endParaRPr lang="en-US" dirty="0">
              <a:ea typeface="Source Sans Pro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DB723-F5E2-41A5-84C1-EBDEDA5B218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19764" y="2544523"/>
            <a:ext cx="3074739" cy="1153945"/>
          </a:xfrm>
        </p:spPr>
        <p:txBody>
          <a:bodyPr vert="horz" lIns="0" tIns="45720" rIns="91440" bIns="45720" rtlCol="0" anchor="t">
            <a:normAutofit/>
          </a:bodyPr>
          <a:lstStyle/>
          <a:p>
            <a:pPr marL="171450" indent="-171450">
              <a:buChar char="•"/>
            </a:pPr>
            <a:r>
              <a:rPr lang="en-US" sz="1400" dirty="0">
                <a:ea typeface="Source Sans Pro"/>
              </a:rPr>
              <a:t>Range</a:t>
            </a:r>
          </a:p>
          <a:p>
            <a:pPr marL="171450" indent="-171450">
              <a:buChar char="•"/>
            </a:pPr>
            <a:r>
              <a:rPr lang="en-US" sz="1400" dirty="0">
                <a:ea typeface="Source Sans Pro"/>
              </a:rPr>
              <a:t>Modularity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8F83235-6CF2-4F43-BEFE-6C0E272FDCC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642223" y="2630787"/>
            <a:ext cx="3103493" cy="3554967"/>
          </a:xfrm>
        </p:spPr>
        <p:txBody>
          <a:bodyPr vert="horz" lIns="0" tIns="45720" rIns="91440" bIns="45720" rtlCol="0" anchor="t">
            <a:normAutofit/>
          </a:bodyPr>
          <a:lstStyle/>
          <a:p>
            <a:pPr marL="171450" indent="-171450">
              <a:buChar char="•"/>
            </a:pPr>
            <a:endParaRPr lang="en-US" dirty="0">
              <a:ea typeface="Source Sans Pro"/>
            </a:endParaRPr>
          </a:p>
          <a:p>
            <a:endParaRPr lang="en-US" dirty="0">
              <a:ea typeface="Source Sans Pro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708C79-A4AC-4B5D-92DF-600737E4D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4142" y="1110286"/>
            <a:ext cx="10515600" cy="924808"/>
          </a:xfrm>
        </p:spPr>
        <p:txBody>
          <a:bodyPr>
            <a:normAutofit/>
          </a:bodyPr>
          <a:lstStyle/>
          <a:p>
            <a:r>
              <a:rPr lang="en-US"/>
              <a:t>PROBLEMS</a:t>
            </a: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99C42777-54AD-453F-B4EF-F59AF9213DDA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ZA" dirty="0"/>
              <a:t>BSIDES Canberra 2024 – Modernising Long Range RFID Hacking</a:t>
            </a:r>
            <a:endParaRPr lang="en-US" dirty="0"/>
          </a:p>
          <a:p>
            <a:endParaRPr lang="en-US" dirty="0">
              <a:ea typeface="Source Sans Pro"/>
            </a:endParaRP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A65DB049-1A50-43CE-907A-2AA792D6F9F1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7" name="Picture 6" descr="Premium Photo | Computer geek working on a laptop">
            <a:extLst>
              <a:ext uri="{FF2B5EF4-FFF2-40B4-BE49-F238E27FC236}">
                <a16:creationId xmlns:a16="http://schemas.microsoft.com/office/drawing/2014/main" id="{660FB551-4DBA-434D-36BB-FFE2B95C69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8136" y="1106348"/>
            <a:ext cx="6912633" cy="4774696"/>
          </a:xfrm>
          <a:prstGeom prst="rect">
            <a:avLst/>
          </a:prstGeom>
          <a:ln>
            <a:solidFill>
              <a:schemeClr val="accent3"/>
            </a:solidFill>
          </a:ln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0F1DB45-02DD-B5CB-6EC3-95B6F1D74D70}"/>
              </a:ext>
            </a:extLst>
          </p:cNvPr>
          <p:cNvSpPr txBox="1">
            <a:spLocks/>
          </p:cNvSpPr>
          <p:nvPr/>
        </p:nvSpPr>
        <p:spPr>
          <a:xfrm>
            <a:off x="1028435" y="3889826"/>
            <a:ext cx="3104198" cy="345475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8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EFFICIENCY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BBAD76BC-BF58-216A-EB6C-58EC61E37290}"/>
              </a:ext>
            </a:extLst>
          </p:cNvPr>
          <p:cNvSpPr txBox="1">
            <a:spLocks/>
          </p:cNvSpPr>
          <p:nvPr/>
        </p:nvSpPr>
        <p:spPr>
          <a:xfrm>
            <a:off x="1014012" y="4407828"/>
            <a:ext cx="3103493" cy="2145984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ea typeface="Source Sans Pro"/>
              </a:rPr>
              <a:t>Laptop/</a:t>
            </a:r>
            <a:r>
              <a:rPr lang="en-US" sz="1400" dirty="0" err="1">
                <a:ea typeface="Source Sans Pro"/>
              </a:rPr>
              <a:t>Proxmark</a:t>
            </a:r>
            <a:r>
              <a:rPr lang="en-US" sz="1400" dirty="0">
                <a:ea typeface="Source Sans Pro"/>
              </a:rPr>
              <a:t> required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ea typeface="Source Sans Pro"/>
              </a:rPr>
              <a:t>Not instantaneous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ea typeface="Source Sans Pro"/>
              </a:rPr>
              <a:t>Hard to share creds</a:t>
            </a:r>
          </a:p>
        </p:txBody>
      </p:sp>
    </p:spTree>
    <p:extLst>
      <p:ext uri="{BB962C8B-B14F-4D97-AF65-F5344CB8AC3E}">
        <p14:creationId xmlns:p14="http://schemas.microsoft.com/office/powerpoint/2010/main" val="23590587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779DE4-CAEA-4617-897E-FEC9A2AC2D6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34186" y="2199047"/>
            <a:ext cx="3104198" cy="345475"/>
          </a:xfrm>
        </p:spPr>
        <p:txBody>
          <a:bodyPr vert="horz" lIns="0" tIns="45720" rIns="91440" bIns="45720" rtlCol="0" anchor="t">
            <a:normAutofit/>
          </a:bodyPr>
          <a:lstStyle/>
          <a:p>
            <a:r>
              <a:rPr lang="en-US"/>
              <a:t>RANGE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DB723-F5E2-41A5-84C1-EBDEDA5B218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34141" y="2630787"/>
            <a:ext cx="3103493" cy="3425569"/>
          </a:xfrm>
        </p:spPr>
        <p:txBody>
          <a:bodyPr vert="horz" lIns="0" tIns="45720" rIns="91440" bIns="45720" rtlCol="0" anchor="t">
            <a:normAutofit/>
          </a:bodyPr>
          <a:lstStyle/>
          <a:p>
            <a:pPr marL="171450" indent="-171450">
              <a:buFont typeface="Arial,Sans-Serif"/>
              <a:buChar char="•"/>
            </a:pPr>
            <a:r>
              <a:rPr lang="en-US" sz="1400" dirty="0">
                <a:ea typeface="Source Sans Pro"/>
              </a:rPr>
              <a:t>Most build guides, including my old one (sorry!) use buck/boost modules.</a:t>
            </a:r>
          </a:p>
          <a:p>
            <a:pPr marL="171450" indent="-171450">
              <a:buFont typeface="Arial,Sans-Serif"/>
              <a:buChar char="•"/>
            </a:pPr>
            <a:r>
              <a:rPr lang="en-US" sz="1400" dirty="0">
                <a:ea typeface="Source Sans Pro"/>
              </a:rPr>
              <a:t>Buck/boost modules generate Electromagnetic Interference (EMI)/ noise.</a:t>
            </a:r>
          </a:p>
          <a:p>
            <a:pPr marL="171450" indent="-171450">
              <a:buFont typeface="Arial,Sans-Serif"/>
              <a:buChar char="•"/>
            </a:pPr>
            <a:r>
              <a:rPr lang="en-US" sz="1400" dirty="0">
                <a:ea typeface="Source Sans Pro"/>
              </a:rPr>
              <a:t>The reader is a large antenna that is sensitive to EMI.</a:t>
            </a:r>
          </a:p>
          <a:p>
            <a:pPr marL="171450" indent="-171450">
              <a:buFont typeface="Arial,Sans-Serif"/>
              <a:buChar char="•"/>
            </a:pPr>
            <a:endParaRPr lang="en-US">
              <a:ea typeface="Source Sans Pro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708C79-A4AC-4B5D-92DF-600737E4D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4142" y="1110286"/>
            <a:ext cx="10515600" cy="924808"/>
          </a:xfrm>
        </p:spPr>
        <p:txBody>
          <a:bodyPr>
            <a:normAutofit/>
          </a:bodyPr>
          <a:lstStyle/>
          <a:p>
            <a:r>
              <a:rPr lang="en-US"/>
              <a:t>PROBLEM ONE – RANGE/MODULARITY</a:t>
            </a: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99C42777-54AD-453F-B4EF-F59AF9213DDA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ZA" dirty="0"/>
              <a:t>BSIDES Canberra 2024 – Modernising Long Range RFID Hacking</a:t>
            </a:r>
            <a:endParaRPr lang="en-US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A65DB049-1A50-43CE-907A-2AA792D6F9F1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19" name="Picture 18" descr="Long Range RFID Thief – Krptyk">
            <a:extLst>
              <a:ext uri="{FF2B5EF4-FFF2-40B4-BE49-F238E27FC236}">
                <a16:creationId xmlns:a16="http://schemas.microsoft.com/office/drawing/2014/main" id="{98FE89CA-C683-75D2-059A-F0B31C7536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8552" y="249771"/>
            <a:ext cx="4741652" cy="6358459"/>
          </a:xfrm>
          <a:prstGeom prst="rect">
            <a:avLst/>
          </a:prstGeom>
          <a:ln>
            <a:solidFill>
              <a:schemeClr val="accent3"/>
            </a:solidFill>
          </a:ln>
        </p:spPr>
      </p:pic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B1916AFB-14F3-A323-851F-D6822E15F7F9}"/>
              </a:ext>
            </a:extLst>
          </p:cNvPr>
          <p:cNvSpPr txBox="1">
            <a:spLocks/>
          </p:cNvSpPr>
          <p:nvPr/>
        </p:nvSpPr>
        <p:spPr>
          <a:xfrm>
            <a:off x="5384776" y="3602277"/>
            <a:ext cx="1795858" cy="345475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8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Modularity  :&gt;</a:t>
            </a:r>
          </a:p>
        </p:txBody>
      </p:sp>
    </p:spTree>
    <p:extLst>
      <p:ext uri="{BB962C8B-B14F-4D97-AF65-F5344CB8AC3E}">
        <p14:creationId xmlns:p14="http://schemas.microsoft.com/office/powerpoint/2010/main" val="4243784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A2EB3F-4D60-451F-8F45-7D6654D2FCD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947714" y="621859"/>
            <a:ext cx="5042568" cy="345473"/>
          </a:xfrm>
        </p:spPr>
        <p:txBody>
          <a:bodyPr vert="horz" lIns="0" tIns="45720" rIns="91440" bIns="45720" rtlCol="0" anchor="t">
            <a:normAutofit/>
          </a:bodyPr>
          <a:lstStyle/>
          <a:p>
            <a:r>
              <a:rPr lang="en-US"/>
              <a:t>Closing</a:t>
            </a:r>
            <a:r>
              <a:rPr lang="en-US" dirty="0"/>
              <a:t> the gap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B14EA2-CBDF-4C65-9598-93DEDB4C9C2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947715" y="981712"/>
            <a:ext cx="5041422" cy="540104"/>
          </a:xfrm>
        </p:spPr>
        <p:txBody>
          <a:bodyPr vert="horz" lIns="0" tIns="45720" rIns="91440" bIns="45720" rtlCol="0" anchor="t">
            <a:normAutofit fontScale="92500" lnSpcReduction="20000"/>
          </a:bodyPr>
          <a:lstStyle/>
          <a:p>
            <a:r>
              <a:rPr lang="en-US" dirty="0"/>
              <a:t>Printed Circuit Board (PCB) that requires no soldering or prior electronics knowledge that can be easily moved between reader devices.</a:t>
            </a:r>
            <a:endParaRPr lang="en-US" dirty="0">
              <a:ea typeface="Source Sans Pro"/>
            </a:endParaRPr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031FE9-9059-4FE8-B4AC-9771F23A1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4142" y="419184"/>
            <a:ext cx="2362200" cy="1110286"/>
          </a:xfrm>
        </p:spPr>
        <p:txBody>
          <a:bodyPr/>
          <a:lstStyle/>
          <a:p>
            <a:r>
              <a:rPr lang="en-US" dirty="0"/>
              <a:t>Solution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06ACBB45-6616-4FE9-B211-BDCA0491CD12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ZA" dirty="0"/>
              <a:t>BSIDES Canberra 2024 – Modernising Long Range RFID Hacking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8EB4FD15-5553-45C2-B403-92726A0897AE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F4B72636-37A5-694D-66FA-DFB7EE6EE293}"/>
              </a:ext>
            </a:extLst>
          </p:cNvPr>
          <p:cNvSpPr txBox="1">
            <a:spLocks/>
          </p:cNvSpPr>
          <p:nvPr/>
        </p:nvSpPr>
        <p:spPr>
          <a:xfrm>
            <a:off x="347622" y="2140108"/>
            <a:ext cx="2152719" cy="345473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8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Features</a:t>
            </a:r>
            <a:endParaRPr lang="en-US">
              <a:ea typeface="Source Sans Pro"/>
            </a:endParaRP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BDCD3C7E-5D4A-7A0D-5601-7DDE09B6D3CC}"/>
              </a:ext>
            </a:extLst>
          </p:cNvPr>
          <p:cNvSpPr txBox="1">
            <a:spLocks/>
          </p:cNvSpPr>
          <p:nvPr/>
        </p:nvSpPr>
        <p:spPr>
          <a:xfrm>
            <a:off x="189473" y="2485584"/>
            <a:ext cx="3186743" cy="4076933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Char char="•"/>
            </a:pPr>
            <a:r>
              <a:rPr lang="en-US" dirty="0"/>
              <a:t>Single PCB.</a:t>
            </a:r>
            <a:endParaRPr lang="en-US" dirty="0">
              <a:ea typeface="Source Sans Pro"/>
            </a:endParaRPr>
          </a:p>
          <a:p>
            <a:pPr marL="171450" indent="-171450">
              <a:buChar char="•"/>
            </a:pPr>
            <a:r>
              <a:rPr lang="en-US" dirty="0">
                <a:ea typeface="Source Sans Pro"/>
              </a:rPr>
              <a:t>Cheap.</a:t>
            </a:r>
          </a:p>
          <a:p>
            <a:pPr marL="171450" indent="-171450">
              <a:buChar char="•"/>
            </a:pPr>
            <a:r>
              <a:rPr lang="en-US" dirty="0">
                <a:ea typeface="Source Sans Pro"/>
              </a:rPr>
              <a:t>Linear Voltage regulators instead of Buck/Boost Modules. Trades noise for heat. Low noise.</a:t>
            </a:r>
          </a:p>
          <a:p>
            <a:pPr marL="171450" indent="-171450">
              <a:buChar char="•"/>
            </a:pPr>
            <a:r>
              <a:rPr lang="en-US" dirty="0">
                <a:ea typeface="Source Sans Pro"/>
              </a:rPr>
              <a:t>Solderless.</a:t>
            </a:r>
          </a:p>
          <a:p>
            <a:pPr marL="171450" indent="-171450">
              <a:buChar char="•"/>
            </a:pPr>
            <a:r>
              <a:rPr lang="en-US" dirty="0">
                <a:ea typeface="Source Sans Pro"/>
              </a:rPr>
              <a:t>Easily transferred between readers.</a:t>
            </a:r>
          </a:p>
          <a:p>
            <a:pPr marL="171450" indent="-171450">
              <a:buChar char="•"/>
            </a:pPr>
            <a:r>
              <a:rPr lang="en-US" dirty="0">
                <a:ea typeface="Source Sans Pro"/>
              </a:rPr>
              <a:t>Overvoltage and reverse polarity protection to avoid letting the magic smoke out.</a:t>
            </a:r>
          </a:p>
          <a:p>
            <a:pPr marL="171450" indent="-171450">
              <a:buChar char="•"/>
            </a:pPr>
            <a:endParaRPr lang="en-US" dirty="0">
              <a:ea typeface="Source Sans Pro"/>
            </a:endParaRPr>
          </a:p>
          <a:p>
            <a:pPr marL="171450" indent="-171450">
              <a:buChar char="•"/>
            </a:pPr>
            <a:endParaRPr lang="en-US" dirty="0">
              <a:ea typeface="Source Sans Pro"/>
            </a:endParaRPr>
          </a:p>
          <a:p>
            <a:endParaRPr lang="en-US" dirty="0">
              <a:ea typeface="Source Sans Pro"/>
            </a:endParaRPr>
          </a:p>
        </p:txBody>
      </p:sp>
      <p:pic>
        <p:nvPicPr>
          <p:cNvPr id="29" name="Picture 28" descr="A computer circuit board with a skull face&#10;&#10;Description automatically generated">
            <a:extLst>
              <a:ext uri="{FF2B5EF4-FFF2-40B4-BE49-F238E27FC236}">
                <a16:creationId xmlns:a16="http://schemas.microsoft.com/office/drawing/2014/main" id="{4F18C6C4-1602-F271-3119-6B0A2039095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10" b="-248"/>
          <a:stretch/>
        </p:blipFill>
        <p:spPr>
          <a:xfrm>
            <a:off x="4039644" y="1934298"/>
            <a:ext cx="7954034" cy="4231580"/>
          </a:xfrm>
          <a:prstGeom prst="rect">
            <a:avLst/>
          </a:prstGeom>
          <a:ln>
            <a:solidFill>
              <a:schemeClr val="accent3"/>
            </a:solidFill>
          </a:ln>
        </p:spPr>
      </p:pic>
    </p:spTree>
    <p:extLst>
      <p:ext uri="{BB962C8B-B14F-4D97-AF65-F5344CB8AC3E}">
        <p14:creationId xmlns:p14="http://schemas.microsoft.com/office/powerpoint/2010/main" val="22149062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8567012-CD35-41AB-B12D-92555A9BE0D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032167" y="2040897"/>
            <a:ext cx="3104198" cy="320381"/>
          </a:xfrm>
        </p:spPr>
        <p:txBody>
          <a:bodyPr/>
          <a:lstStyle/>
          <a:p>
            <a:r>
              <a:rPr lang="en-US"/>
              <a:t>Results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DC896C3-77D0-44A1-B244-9554FA063FE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32871" y="2357617"/>
            <a:ext cx="3103493" cy="3310551"/>
          </a:xfrm>
        </p:spPr>
        <p:txBody>
          <a:bodyPr vert="horz" lIns="0" tIns="45720" rIns="91440" bIns="45720" rtlCol="0" anchor="t">
            <a:normAutofit/>
          </a:bodyPr>
          <a:lstStyle/>
          <a:p>
            <a:pPr marL="171450" indent="-171450">
              <a:buChar char="•"/>
            </a:pPr>
            <a:r>
              <a:rPr lang="en-US" dirty="0"/>
              <a:t>Cost = &lt; $5 including soldering/parts (JLCPCB)</a:t>
            </a:r>
            <a:endParaRPr lang="en-US" dirty="0">
              <a:ea typeface="Source Sans Pro"/>
            </a:endParaRPr>
          </a:p>
          <a:p>
            <a:pPr marL="171450" indent="-171450">
              <a:buChar char="•"/>
            </a:pPr>
            <a:r>
              <a:rPr lang="en-US" dirty="0">
                <a:ea typeface="Source Sans Pro"/>
              </a:rPr>
              <a:t>Testing with a HID </a:t>
            </a:r>
            <a:r>
              <a:rPr lang="en-US" dirty="0" err="1">
                <a:ea typeface="Source Sans Pro"/>
              </a:rPr>
              <a:t>MaxiProx</a:t>
            </a:r>
            <a:r>
              <a:rPr lang="en-US" dirty="0">
                <a:ea typeface="Source Sans Pro"/>
              </a:rPr>
              <a:t> 5375 exceeded the listed hypothetical maximum range (61cm).</a:t>
            </a:r>
          </a:p>
          <a:p>
            <a:pPr marL="171450" indent="-171450">
              <a:buChar char="•"/>
            </a:pPr>
            <a:r>
              <a:rPr lang="en-US" dirty="0">
                <a:ea typeface="Source Sans Pro"/>
              </a:rPr>
              <a:t>Anyone can build an RFID thief in under &lt; 5 minutes.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708C79-A4AC-4B5D-92DF-600737E4D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4142" y="1110286"/>
            <a:ext cx="10515600" cy="924808"/>
          </a:xfrm>
        </p:spPr>
        <p:txBody>
          <a:bodyPr>
            <a:normAutofit/>
          </a:bodyPr>
          <a:lstStyle/>
          <a:p>
            <a:r>
              <a:rPr lang="en-US"/>
              <a:t>TASTIC PCB</a:t>
            </a:r>
            <a:endParaRPr lang="en-US">
              <a:ea typeface="Source Sans Pro"/>
            </a:endParaRP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99C42777-54AD-453F-B4EF-F59AF9213DDA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ZA" dirty="0"/>
              <a:t>BSIDES Canberra 2024 – Modernising Long Range RFID Hacking</a:t>
            </a:r>
            <a:endParaRPr lang="en-US" dirty="0"/>
          </a:p>
          <a:p>
            <a:endParaRPr lang="en-US" dirty="0">
              <a:ea typeface="Source Sans Pro"/>
            </a:endParaRP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A65DB049-1A50-43CE-907A-2AA792D6F9F1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3" name="Picture 2" descr="A black electronic board with green and white buttons&#10;&#10;Description automatically generated">
            <a:extLst>
              <a:ext uri="{FF2B5EF4-FFF2-40B4-BE49-F238E27FC236}">
                <a16:creationId xmlns:a16="http://schemas.microsoft.com/office/drawing/2014/main" id="{6831BDAB-98F6-8293-1423-1225F67EC4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6657" y="1366349"/>
            <a:ext cx="7630439" cy="4135741"/>
          </a:xfrm>
          <a:prstGeom prst="rect">
            <a:avLst/>
          </a:prstGeom>
          <a:ln>
            <a:solidFill>
              <a:schemeClr val="accent3"/>
            </a:solidFill>
          </a:ln>
        </p:spPr>
      </p:pic>
    </p:spTree>
    <p:extLst>
      <p:ext uri="{BB962C8B-B14F-4D97-AF65-F5344CB8AC3E}">
        <p14:creationId xmlns:p14="http://schemas.microsoft.com/office/powerpoint/2010/main" val="31311005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708C79-A4AC-4B5D-92DF-600737E4D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4142" y="1110286"/>
            <a:ext cx="10515600" cy="924808"/>
          </a:xfrm>
        </p:spPr>
        <p:txBody>
          <a:bodyPr>
            <a:normAutofit/>
          </a:bodyPr>
          <a:lstStyle/>
          <a:p>
            <a:r>
              <a:rPr lang="en-US"/>
              <a:t>BUILD</a:t>
            </a: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99C42777-54AD-453F-B4EF-F59AF9213DDA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ZA" dirty="0"/>
              <a:t>BSIDES Canberra 2024 – Modernising Long Range RFID Hacking</a:t>
            </a:r>
            <a:endParaRPr lang="en-US" dirty="0"/>
          </a:p>
          <a:p>
            <a:endParaRPr lang="en-US" dirty="0">
              <a:ea typeface="Source Sans Pro"/>
            </a:endParaRP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A65DB049-1A50-43CE-907A-2AA792D6F9F1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3" name="Picture 2" descr="A circuit board with wires and wires&#10;&#10;Description automatically generated">
            <a:extLst>
              <a:ext uri="{FF2B5EF4-FFF2-40B4-BE49-F238E27FC236}">
                <a16:creationId xmlns:a16="http://schemas.microsoft.com/office/drawing/2014/main" id="{174020AE-2D1B-141A-8AE0-ABCE749DE5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6190" y="219205"/>
            <a:ext cx="6539622" cy="6419590"/>
          </a:xfrm>
          <a:prstGeom prst="rect">
            <a:avLst/>
          </a:prstGeom>
          <a:ln>
            <a:solidFill>
              <a:schemeClr val="accent3"/>
            </a:solidFill>
          </a:ln>
        </p:spPr>
      </p:pic>
    </p:spTree>
    <p:extLst>
      <p:ext uri="{BB962C8B-B14F-4D97-AF65-F5344CB8AC3E}">
        <p14:creationId xmlns:p14="http://schemas.microsoft.com/office/powerpoint/2010/main" val="39696892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74">
      <a:dk1>
        <a:srgbClr val="1E1E1E"/>
      </a:dk1>
      <a:lt1>
        <a:sysClr val="window" lastClr="FFFFFF"/>
      </a:lt1>
      <a:dk2>
        <a:srgbClr val="44546A"/>
      </a:dk2>
      <a:lt2>
        <a:srgbClr val="E7E6E6"/>
      </a:lt2>
      <a:accent1>
        <a:srgbClr val="81CC48"/>
      </a:accent1>
      <a:accent2>
        <a:srgbClr val="45BEAD"/>
      </a:accent2>
      <a:accent3>
        <a:srgbClr val="BFFF4B"/>
      </a:accent3>
      <a:accent4>
        <a:srgbClr val="B001FF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60">
      <a:majorFont>
        <a:latin typeface="Source Sans Pro"/>
        <a:ea typeface=""/>
        <a:cs typeface=""/>
      </a:majorFont>
      <a:minorFont>
        <a:latin typeface="Source Sans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TEM Deck_tm12041065_Win32_LW_v2" id="{4F206296-6CCA-437B-ABEB-95E882651B70}" vid="{35168526-4CBB-4325-9C81-5B5C83385FF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1" ma:contentTypeDescription="Create a new document." ma:contentTypeScope="" ma:versionID="64dfb1555687e0874b4304b796b5b0c7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e6e4c555b5e194d05b7203de9c4567b3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4:TaxCatchAll" minOccurs="0"/>
                <xsd:element ref="ns2:ImageTagsTaxHTField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_ip_UnifiedCompliancePolicyUIAction xmlns="http://schemas.microsoft.com/sharepoint/v3" xsi:nil="true"/>
    <Image xmlns="71af3243-3dd4-4a8d-8c0d-dd76da1f02a5">
      <Url xsi:nil="true"/>
      <Description xsi:nil="true"/>
    </Image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/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472B6A28-7094-4F7C-9CE6-FEFFCFA7E15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817B950-985C-4D79-B0A3-FA5D2FD7806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D126E60-8824-40C8-9624-5890E719C527}">
  <ds:schemaRefs>
    <ds:schemaRef ds:uri="http://schemas.microsoft.com/office/2006/metadata/properties"/>
    <ds:schemaRef ds:uri="http://schemas.microsoft.com/office/infopath/2007/PartnerControls"/>
    <ds:schemaRef ds:uri="71af3243-3dd4-4a8d-8c0d-dd76da1f02a5"/>
    <ds:schemaRef ds:uri="http://schemas.microsoft.com/sharepoint/v3"/>
    <ds:schemaRef ds:uri="230e9df3-be65-4c73-a93b-d1236ebd677e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802</Words>
  <Application>Microsoft Office PowerPoint</Application>
  <PresentationFormat>Widescreen</PresentationFormat>
  <Paragraphs>257</Paragraphs>
  <Slides>21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Modernising Long range rfid hacking</vt:lpstr>
      <vt:lpstr>INTRO - SHAIN LAKIN</vt:lpstr>
      <vt:lpstr>Background</vt:lpstr>
      <vt:lpstr>Background</vt:lpstr>
      <vt:lpstr>PROBLEMS</vt:lpstr>
      <vt:lpstr>PROBLEM ONE – RANGE/MODULARITY</vt:lpstr>
      <vt:lpstr>Solution</vt:lpstr>
      <vt:lpstr>TASTIC PCB</vt:lpstr>
      <vt:lpstr>BUILD</vt:lpstr>
      <vt:lpstr>PROBLEM TWO – EFFICIENCY</vt:lpstr>
      <vt:lpstr>Solution</vt:lpstr>
      <vt:lpstr>FLIPTASTIC PCB</vt:lpstr>
      <vt:lpstr>FLIPTASTIC PCB</vt:lpstr>
      <vt:lpstr>SERIAL Usage</vt:lpstr>
      <vt:lpstr>API Usage</vt:lpstr>
      <vt:lpstr>EMULATION</vt:lpstr>
      <vt:lpstr>FLIPTASTIC EMULATION</vt:lpstr>
      <vt:lpstr>Sharing</vt:lpstr>
      <vt:lpstr>Sharing</vt:lpstr>
      <vt:lpstr>TAKEAWAYS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835</cp:revision>
  <dcterms:created xsi:type="dcterms:W3CDTF">2024-09-25T08:14:32Z</dcterms:created>
  <dcterms:modified xsi:type="dcterms:W3CDTF">2024-09-25T15:11:53Z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